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309" r:id="rId3"/>
    <p:sldId id="300" r:id="rId4"/>
    <p:sldId id="294" r:id="rId5"/>
    <p:sldId id="295" r:id="rId6"/>
    <p:sldId id="302" r:id="rId7"/>
    <p:sldId id="296" r:id="rId8"/>
    <p:sldId id="303" r:id="rId9"/>
    <p:sldId id="304" r:id="rId10"/>
    <p:sldId id="305" r:id="rId11"/>
    <p:sldId id="306" r:id="rId12"/>
    <p:sldId id="299" r:id="rId13"/>
    <p:sldId id="310" r:id="rId14"/>
    <p:sldId id="312" r:id="rId15"/>
    <p:sldId id="311" r:id="rId16"/>
    <p:sldId id="292" r:id="rId17"/>
  </p:sldIdLst>
  <p:sldSz cx="12192000" cy="6858000"/>
  <p:notesSz cx="6858000" cy="9144000"/>
  <p:custDataLst>
    <p:tags r:id="rId18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FD0F851-EC5A-4D38-B0AD-8093EC10F338}" styleName="Светлый стиль 1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Средний стиль 4 —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Средний стиль 4 —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Светлый стиль 3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46F890A9-2807-4EBB-B81D-B2AA78EC7F39}" styleName="Темный стиль 2 —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—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F1AB2-1976-4502-BF36-3FF5EA218861}" styleName="Средний стиль 4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—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120" d="100"/>
          <a:sy n="120" d="100"/>
        </p:scale>
        <p:origin x="17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5FBC00-6AAD-4A57-A636-2136840D0FBF}" type="doc">
      <dgm:prSet loTypeId="urn:microsoft.com/office/officeart/2005/8/layout/hList9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D774F9-8BFB-4270-A51A-0FED9C94767A}">
      <dgm:prSet phldrT="[Текст]"/>
      <dgm:spPr/>
      <dgm:t>
        <a:bodyPr/>
        <a:lstStyle/>
        <a:p>
          <a:r>
            <a:rPr lang="ru-RU" dirty="0" smtClean="0"/>
            <a:t>5 вузов</a:t>
          </a:r>
          <a:endParaRPr lang="ru-RU" dirty="0"/>
        </a:p>
      </dgm:t>
    </dgm:pt>
    <dgm:pt modelId="{7264C1DE-0FB2-46FE-813A-322C1B548BDD}" type="parTrans" cxnId="{0E9CC22A-5F22-4D26-B943-29D944966DA4}">
      <dgm:prSet/>
      <dgm:spPr/>
      <dgm:t>
        <a:bodyPr/>
        <a:lstStyle/>
        <a:p>
          <a:endParaRPr lang="ru-RU"/>
        </a:p>
      </dgm:t>
    </dgm:pt>
    <dgm:pt modelId="{B307B1AC-3B93-4D62-916B-3D4F27F6F2A6}" type="sibTrans" cxnId="{0E9CC22A-5F22-4D26-B943-29D944966DA4}">
      <dgm:prSet/>
      <dgm:spPr/>
      <dgm:t>
        <a:bodyPr/>
        <a:lstStyle/>
        <a:p>
          <a:endParaRPr lang="ru-RU"/>
        </a:p>
      </dgm:t>
    </dgm:pt>
    <dgm:pt modelId="{B782CB42-A775-4A3F-A198-D31C2DD45090}">
      <dgm:prSet phldrT="[Текст]"/>
      <dgm:spPr/>
      <dgm:t>
        <a:bodyPr/>
        <a:lstStyle/>
        <a:p>
          <a:r>
            <a:rPr lang="ru-RU" dirty="0" smtClean="0"/>
            <a:t>5 направлений подготовки/ специальностей</a:t>
          </a:r>
          <a:endParaRPr lang="ru-RU" dirty="0"/>
        </a:p>
      </dgm:t>
    </dgm:pt>
    <dgm:pt modelId="{45A3549D-39EE-4DD3-9967-72D327A9746D}" type="parTrans" cxnId="{251AFD87-5237-48C7-AC0A-5CB00FF5E18A}">
      <dgm:prSet/>
      <dgm:spPr/>
      <dgm:t>
        <a:bodyPr/>
        <a:lstStyle/>
        <a:p>
          <a:endParaRPr lang="ru-RU"/>
        </a:p>
      </dgm:t>
    </dgm:pt>
    <dgm:pt modelId="{75C7A080-E4FF-451B-B05E-B85EC311C74A}" type="sibTrans" cxnId="{251AFD87-5237-48C7-AC0A-5CB00FF5E18A}">
      <dgm:prSet/>
      <dgm:spPr/>
      <dgm:t>
        <a:bodyPr/>
        <a:lstStyle/>
        <a:p>
          <a:endParaRPr lang="ru-RU"/>
        </a:p>
      </dgm:t>
    </dgm:pt>
    <dgm:pt modelId="{032BB82F-FE00-49B3-AB79-37B36A88FEE0}" type="pres">
      <dgm:prSet presAssocID="{9C5FBC00-6AAD-4A57-A636-2136840D0FBF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73E8B1E-1A47-4C78-81BC-C6B1A684F69C}" type="pres">
      <dgm:prSet presAssocID="{5BD774F9-8BFB-4270-A51A-0FED9C94767A}" presName="posSpace" presStyleCnt="0"/>
      <dgm:spPr/>
    </dgm:pt>
    <dgm:pt modelId="{7379F265-CDB2-4205-ABA7-2559D6714412}" type="pres">
      <dgm:prSet presAssocID="{5BD774F9-8BFB-4270-A51A-0FED9C94767A}" presName="vertFlow" presStyleCnt="0"/>
      <dgm:spPr/>
    </dgm:pt>
    <dgm:pt modelId="{D537F40B-275C-469A-BF5B-1516FE71A3FE}" type="pres">
      <dgm:prSet presAssocID="{5BD774F9-8BFB-4270-A51A-0FED9C94767A}" presName="topSpace" presStyleCnt="0"/>
      <dgm:spPr/>
    </dgm:pt>
    <dgm:pt modelId="{B396D929-19E4-4D50-89F6-D801EDBF4829}" type="pres">
      <dgm:prSet presAssocID="{5BD774F9-8BFB-4270-A51A-0FED9C94767A}" presName="firstComp" presStyleCnt="0"/>
      <dgm:spPr/>
    </dgm:pt>
    <dgm:pt modelId="{A883C6F4-D84E-40FA-A119-8FB8F0C1AE4D}" type="pres">
      <dgm:prSet presAssocID="{5BD774F9-8BFB-4270-A51A-0FED9C94767A}" presName="firstChild" presStyleLbl="bgAccFollowNode1" presStyleIdx="0" presStyleCnt="1" custLinFactNeighborX="-46" custLinFactNeighborY="-1146"/>
      <dgm:spPr/>
      <dgm:t>
        <a:bodyPr/>
        <a:lstStyle/>
        <a:p>
          <a:endParaRPr lang="ru-RU"/>
        </a:p>
      </dgm:t>
    </dgm:pt>
    <dgm:pt modelId="{7E6DD12F-2F99-403E-BBC0-8A5CEB3D3B8A}" type="pres">
      <dgm:prSet presAssocID="{5BD774F9-8BFB-4270-A51A-0FED9C94767A}" presName="firstChildTx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715A9C-9C3C-431C-81E0-8B10A9ED77CB}" type="pres">
      <dgm:prSet presAssocID="{5BD774F9-8BFB-4270-A51A-0FED9C94767A}" presName="negSpace" presStyleCnt="0"/>
      <dgm:spPr/>
    </dgm:pt>
    <dgm:pt modelId="{93EC3716-9A6E-47BA-BB12-887B699A10B0}" type="pres">
      <dgm:prSet presAssocID="{5BD774F9-8BFB-4270-A51A-0FED9C94767A}" presName="circle" presStyleLbl="node1" presStyleIdx="0" presStyleCnt="1"/>
      <dgm:spPr/>
      <dgm:t>
        <a:bodyPr/>
        <a:lstStyle/>
        <a:p>
          <a:endParaRPr lang="ru-RU"/>
        </a:p>
      </dgm:t>
    </dgm:pt>
  </dgm:ptLst>
  <dgm:cxnLst>
    <dgm:cxn modelId="{0E9CC22A-5F22-4D26-B943-29D944966DA4}" srcId="{9C5FBC00-6AAD-4A57-A636-2136840D0FBF}" destId="{5BD774F9-8BFB-4270-A51A-0FED9C94767A}" srcOrd="0" destOrd="0" parTransId="{7264C1DE-0FB2-46FE-813A-322C1B548BDD}" sibTransId="{B307B1AC-3B93-4D62-916B-3D4F27F6F2A6}"/>
    <dgm:cxn modelId="{18DDF252-A14E-44C1-A7D4-0AFC3957890F}" type="presOf" srcId="{B782CB42-A775-4A3F-A198-D31C2DD45090}" destId="{7E6DD12F-2F99-403E-BBC0-8A5CEB3D3B8A}" srcOrd="1" destOrd="0" presId="urn:microsoft.com/office/officeart/2005/8/layout/hList9"/>
    <dgm:cxn modelId="{5D7655CC-C3EE-4349-B98C-65C9E41B66AF}" type="presOf" srcId="{B782CB42-A775-4A3F-A198-D31C2DD45090}" destId="{A883C6F4-D84E-40FA-A119-8FB8F0C1AE4D}" srcOrd="0" destOrd="0" presId="urn:microsoft.com/office/officeart/2005/8/layout/hList9"/>
    <dgm:cxn modelId="{D8DA2DBB-B951-43DC-947C-93647CC861AA}" type="presOf" srcId="{9C5FBC00-6AAD-4A57-A636-2136840D0FBF}" destId="{032BB82F-FE00-49B3-AB79-37B36A88FEE0}" srcOrd="0" destOrd="0" presId="urn:microsoft.com/office/officeart/2005/8/layout/hList9"/>
    <dgm:cxn modelId="{F9E5B46F-CBBC-494D-9BA5-0F7F58255E9B}" type="presOf" srcId="{5BD774F9-8BFB-4270-A51A-0FED9C94767A}" destId="{93EC3716-9A6E-47BA-BB12-887B699A10B0}" srcOrd="0" destOrd="0" presId="urn:microsoft.com/office/officeart/2005/8/layout/hList9"/>
    <dgm:cxn modelId="{251AFD87-5237-48C7-AC0A-5CB00FF5E18A}" srcId="{5BD774F9-8BFB-4270-A51A-0FED9C94767A}" destId="{B782CB42-A775-4A3F-A198-D31C2DD45090}" srcOrd="0" destOrd="0" parTransId="{45A3549D-39EE-4DD3-9967-72D327A9746D}" sibTransId="{75C7A080-E4FF-451B-B05E-B85EC311C74A}"/>
    <dgm:cxn modelId="{80F42D41-CA80-4C94-AB73-2DA4C290370E}" type="presParOf" srcId="{032BB82F-FE00-49B3-AB79-37B36A88FEE0}" destId="{273E8B1E-1A47-4C78-81BC-C6B1A684F69C}" srcOrd="0" destOrd="0" presId="urn:microsoft.com/office/officeart/2005/8/layout/hList9"/>
    <dgm:cxn modelId="{95CE37D1-A5FE-4D36-AF5E-840B9E3A5D77}" type="presParOf" srcId="{032BB82F-FE00-49B3-AB79-37B36A88FEE0}" destId="{7379F265-CDB2-4205-ABA7-2559D6714412}" srcOrd="1" destOrd="0" presId="urn:microsoft.com/office/officeart/2005/8/layout/hList9"/>
    <dgm:cxn modelId="{F15720AF-8FB7-497B-9ADD-AB31433D1B7A}" type="presParOf" srcId="{7379F265-CDB2-4205-ABA7-2559D6714412}" destId="{D537F40B-275C-469A-BF5B-1516FE71A3FE}" srcOrd="0" destOrd="0" presId="urn:microsoft.com/office/officeart/2005/8/layout/hList9"/>
    <dgm:cxn modelId="{1C423513-0F44-466E-9646-64A1CF6BE6A3}" type="presParOf" srcId="{7379F265-CDB2-4205-ABA7-2559D6714412}" destId="{B396D929-19E4-4D50-89F6-D801EDBF4829}" srcOrd="1" destOrd="0" presId="urn:microsoft.com/office/officeart/2005/8/layout/hList9"/>
    <dgm:cxn modelId="{7D4EA8CA-F823-456B-B45E-46E431AE5FBF}" type="presParOf" srcId="{B396D929-19E4-4D50-89F6-D801EDBF4829}" destId="{A883C6F4-D84E-40FA-A119-8FB8F0C1AE4D}" srcOrd="0" destOrd="0" presId="urn:microsoft.com/office/officeart/2005/8/layout/hList9"/>
    <dgm:cxn modelId="{9A7BFFAE-D953-47D0-A0A7-51B57333430D}" type="presParOf" srcId="{B396D929-19E4-4D50-89F6-D801EDBF4829}" destId="{7E6DD12F-2F99-403E-BBC0-8A5CEB3D3B8A}" srcOrd="1" destOrd="0" presId="urn:microsoft.com/office/officeart/2005/8/layout/hList9"/>
    <dgm:cxn modelId="{B79F31ED-03F5-4255-B444-57CFD96D8D6B}" type="presParOf" srcId="{032BB82F-FE00-49B3-AB79-37B36A88FEE0}" destId="{EA715A9C-9C3C-431C-81E0-8B10A9ED77CB}" srcOrd="2" destOrd="0" presId="urn:microsoft.com/office/officeart/2005/8/layout/hList9"/>
    <dgm:cxn modelId="{751258F1-7965-4F38-A5EC-786A7D6CA5AE}" type="presParOf" srcId="{032BB82F-FE00-49B3-AB79-37B36A88FEE0}" destId="{93EC3716-9A6E-47BA-BB12-887B699A10B0}" srcOrd="3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9A5F307-17E1-4575-B91E-E1F99669B5C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67E6870-60CE-4F6B-86BD-574EEF39A16E}">
      <dgm:prSet/>
      <dgm:spPr/>
      <dgm:t>
        <a:bodyPr/>
        <a:lstStyle/>
        <a:p>
          <a:pPr rtl="0"/>
          <a:r>
            <a:rPr lang="ru-RU" dirty="0" smtClean="0"/>
            <a:t>на бюджетное место – </a:t>
          </a:r>
          <a:r>
            <a:rPr lang="ru-RU" b="1" dirty="0" smtClean="0"/>
            <a:t>согласие на зачисление </a:t>
          </a:r>
          <a:r>
            <a:rPr lang="ru-RU" dirty="0" smtClean="0"/>
            <a:t>(действует на вуз в целом, а не на конкретные программы). </a:t>
          </a:r>
        </a:p>
        <a:p>
          <a:pPr rtl="0"/>
          <a:r>
            <a:rPr lang="ru-RU" i="1" dirty="0" smtClean="0"/>
            <a:t>В случае подачи через ЕПГУ – электронная отметка </a:t>
          </a:r>
          <a:br>
            <a:rPr lang="ru-RU" i="1" dirty="0" smtClean="0"/>
          </a:br>
          <a:r>
            <a:rPr lang="ru-RU" i="1" dirty="0" smtClean="0"/>
            <a:t>о согласии на зачисление </a:t>
          </a:r>
          <a:endParaRPr lang="ru-RU" i="1" dirty="0"/>
        </a:p>
      </dgm:t>
    </dgm:pt>
    <dgm:pt modelId="{5B30EE3B-9864-4DFF-BB81-213F61B21467}" type="parTrans" cxnId="{29CA2A0B-A096-4579-921B-F6FF28F44DF2}">
      <dgm:prSet/>
      <dgm:spPr/>
      <dgm:t>
        <a:bodyPr/>
        <a:lstStyle/>
        <a:p>
          <a:endParaRPr lang="ru-RU"/>
        </a:p>
      </dgm:t>
    </dgm:pt>
    <dgm:pt modelId="{CCBEB0D3-D2CF-4AF3-A77D-5B2A8C77DF17}" type="sibTrans" cxnId="{29CA2A0B-A096-4579-921B-F6FF28F44DF2}">
      <dgm:prSet/>
      <dgm:spPr/>
      <dgm:t>
        <a:bodyPr/>
        <a:lstStyle/>
        <a:p>
          <a:endParaRPr lang="ru-RU"/>
        </a:p>
      </dgm:t>
    </dgm:pt>
    <dgm:pt modelId="{70D15100-C1D6-4427-AC21-5DB9B43DF061}">
      <dgm:prSet/>
      <dgm:spPr/>
      <dgm:t>
        <a:bodyPr/>
        <a:lstStyle/>
        <a:p>
          <a:pPr rtl="0"/>
          <a:r>
            <a:rPr lang="ru-RU" dirty="0" smtClean="0"/>
            <a:t>на платное место</a:t>
          </a:r>
          <a:r>
            <a:rPr lang="ru-RU" b="1" dirty="0" smtClean="0"/>
            <a:t> – </a:t>
          </a:r>
          <a:br>
            <a:rPr lang="ru-RU" b="1" dirty="0" smtClean="0"/>
          </a:br>
          <a:r>
            <a:rPr lang="ru-RU" b="1" dirty="0" smtClean="0"/>
            <a:t>заключение договора </a:t>
          </a:r>
          <a:br>
            <a:rPr lang="ru-RU" b="1" dirty="0" smtClean="0"/>
          </a:br>
          <a:r>
            <a:rPr lang="ru-RU" b="0" dirty="0" smtClean="0"/>
            <a:t>и </a:t>
          </a:r>
          <a:r>
            <a:rPr lang="ru-RU" dirty="0" smtClean="0"/>
            <a:t>информирование вуза </a:t>
          </a:r>
          <a:br>
            <a:rPr lang="ru-RU" dirty="0" smtClean="0"/>
          </a:br>
          <a:r>
            <a:rPr lang="ru-RU" dirty="0" smtClean="0"/>
            <a:t>о необходимости зачисления путем предоставления</a:t>
          </a:r>
          <a:r>
            <a:rPr lang="ru-RU" b="1" dirty="0" smtClean="0"/>
            <a:t> документа, подтверждающего факт оплаты</a:t>
          </a:r>
          <a:endParaRPr lang="ru-RU" dirty="0"/>
        </a:p>
      </dgm:t>
    </dgm:pt>
    <dgm:pt modelId="{59E9A37A-F0ED-4D10-AC6E-025B0D99D6F8}" type="parTrans" cxnId="{EB697AD0-BAE1-43AF-B74D-62DE967DF0C9}">
      <dgm:prSet/>
      <dgm:spPr/>
      <dgm:t>
        <a:bodyPr/>
        <a:lstStyle/>
        <a:p>
          <a:endParaRPr lang="ru-RU"/>
        </a:p>
      </dgm:t>
    </dgm:pt>
    <dgm:pt modelId="{D12B1D2B-A7F6-42B8-82DC-9166426C1F60}" type="sibTrans" cxnId="{EB697AD0-BAE1-43AF-B74D-62DE967DF0C9}">
      <dgm:prSet/>
      <dgm:spPr/>
      <dgm:t>
        <a:bodyPr/>
        <a:lstStyle/>
        <a:p>
          <a:endParaRPr lang="ru-RU"/>
        </a:p>
      </dgm:t>
    </dgm:pt>
    <dgm:pt modelId="{91749B30-C6F9-4364-959E-18D826A8B023}" type="pres">
      <dgm:prSet presAssocID="{F9A5F307-17E1-4575-B91E-E1F99669B5C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246E908-1806-4D9D-83D9-011D4E7CC036}" type="pres">
      <dgm:prSet presAssocID="{C67E6870-60CE-4F6B-86BD-574EEF39A16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C0785A-BB66-42DA-9E3B-972417A6EB48}" type="pres">
      <dgm:prSet presAssocID="{CCBEB0D3-D2CF-4AF3-A77D-5B2A8C77DF17}" presName="sibTrans" presStyleCnt="0"/>
      <dgm:spPr/>
    </dgm:pt>
    <dgm:pt modelId="{E3A26ADB-BF37-4BE1-9FF5-57A195A2E4A1}" type="pres">
      <dgm:prSet presAssocID="{70D15100-C1D6-4427-AC21-5DB9B43DF061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D843D4C-3F84-4D86-830D-F5BB396C12D8}" type="presOf" srcId="{F9A5F307-17E1-4575-B91E-E1F99669B5C9}" destId="{91749B30-C6F9-4364-959E-18D826A8B023}" srcOrd="0" destOrd="0" presId="urn:microsoft.com/office/officeart/2005/8/layout/default"/>
    <dgm:cxn modelId="{EB697AD0-BAE1-43AF-B74D-62DE967DF0C9}" srcId="{F9A5F307-17E1-4575-B91E-E1F99669B5C9}" destId="{70D15100-C1D6-4427-AC21-5DB9B43DF061}" srcOrd="1" destOrd="0" parTransId="{59E9A37A-F0ED-4D10-AC6E-025B0D99D6F8}" sibTransId="{D12B1D2B-A7F6-42B8-82DC-9166426C1F60}"/>
    <dgm:cxn modelId="{29CA2A0B-A096-4579-921B-F6FF28F44DF2}" srcId="{F9A5F307-17E1-4575-B91E-E1F99669B5C9}" destId="{C67E6870-60CE-4F6B-86BD-574EEF39A16E}" srcOrd="0" destOrd="0" parTransId="{5B30EE3B-9864-4DFF-BB81-213F61B21467}" sibTransId="{CCBEB0D3-D2CF-4AF3-A77D-5B2A8C77DF17}"/>
    <dgm:cxn modelId="{55F94348-D8E8-4ECD-92ED-4BD80A8D6A31}" type="presOf" srcId="{C67E6870-60CE-4F6B-86BD-574EEF39A16E}" destId="{6246E908-1806-4D9D-83D9-011D4E7CC036}" srcOrd="0" destOrd="0" presId="urn:microsoft.com/office/officeart/2005/8/layout/default"/>
    <dgm:cxn modelId="{6FDF1C64-C694-4D28-9721-87ACB3C3E2DB}" type="presOf" srcId="{70D15100-C1D6-4427-AC21-5DB9B43DF061}" destId="{E3A26ADB-BF37-4BE1-9FF5-57A195A2E4A1}" srcOrd="0" destOrd="0" presId="urn:microsoft.com/office/officeart/2005/8/layout/default"/>
    <dgm:cxn modelId="{1EB10BDC-4B95-4058-98D8-11F2B93E13ED}" type="presParOf" srcId="{91749B30-C6F9-4364-959E-18D826A8B023}" destId="{6246E908-1806-4D9D-83D9-011D4E7CC036}" srcOrd="0" destOrd="0" presId="urn:microsoft.com/office/officeart/2005/8/layout/default"/>
    <dgm:cxn modelId="{59186415-61BB-4642-927E-8117EEFD6B8D}" type="presParOf" srcId="{91749B30-C6F9-4364-959E-18D826A8B023}" destId="{5BC0785A-BB66-42DA-9E3B-972417A6EB48}" srcOrd="1" destOrd="0" presId="urn:microsoft.com/office/officeart/2005/8/layout/default"/>
    <dgm:cxn modelId="{585CE240-AE02-43D5-B4D0-FEE26BA51C4F}" type="presParOf" srcId="{91749B30-C6F9-4364-959E-18D826A8B023}" destId="{E3A26ADB-BF37-4BE1-9FF5-57A195A2E4A1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B266F109-803C-48C4-B5CC-DEBDEADCF24E}" type="doc">
      <dgm:prSet loTypeId="urn:microsoft.com/office/officeart/2005/8/layout/equation1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8A9D856-1CA2-485C-9573-C8F3CCFA54A1}">
      <dgm:prSet/>
      <dgm:spPr/>
      <dgm:t>
        <a:bodyPr/>
        <a:lstStyle/>
        <a:p>
          <a:pPr rtl="0"/>
          <a:r>
            <a:rPr lang="ru-RU" b="1" dirty="0" smtClean="0"/>
            <a:t>Отдельная квота</a:t>
          </a:r>
          <a:endParaRPr lang="ru-RU" b="1" dirty="0"/>
        </a:p>
      </dgm:t>
    </dgm:pt>
    <dgm:pt modelId="{3008A901-1EC9-4638-97F8-CA87A64D7F35}" type="parTrans" cxnId="{46B6972A-21FF-4392-AB24-AE9B72671913}">
      <dgm:prSet/>
      <dgm:spPr/>
      <dgm:t>
        <a:bodyPr/>
        <a:lstStyle/>
        <a:p>
          <a:endParaRPr lang="ru-RU"/>
        </a:p>
      </dgm:t>
    </dgm:pt>
    <dgm:pt modelId="{D003206E-0E27-44E8-BD24-FADC3D58AC87}" type="sibTrans" cxnId="{46B6972A-21FF-4392-AB24-AE9B72671913}">
      <dgm:prSet/>
      <dgm:spPr/>
      <dgm:t>
        <a:bodyPr/>
        <a:lstStyle/>
        <a:p>
          <a:endParaRPr lang="ru-RU"/>
        </a:p>
      </dgm:t>
    </dgm:pt>
    <dgm:pt modelId="{A731CF70-AAF3-4852-B9D0-3B5192BE689F}">
      <dgm:prSet/>
      <dgm:spPr/>
      <dgm:t>
        <a:bodyPr/>
        <a:lstStyle/>
        <a:p>
          <a:pPr rtl="0"/>
          <a:r>
            <a:rPr lang="ru-RU" b="1" dirty="0" smtClean="0"/>
            <a:t>Особая квота</a:t>
          </a:r>
          <a:endParaRPr lang="ru-RU" b="1" dirty="0"/>
        </a:p>
      </dgm:t>
    </dgm:pt>
    <dgm:pt modelId="{02AEBEAC-88CE-4FDA-9737-E66CD497EA55}" type="parTrans" cxnId="{2BF12542-8FA4-4797-8F19-1EECE7184D39}">
      <dgm:prSet/>
      <dgm:spPr/>
      <dgm:t>
        <a:bodyPr/>
        <a:lstStyle/>
        <a:p>
          <a:endParaRPr lang="ru-RU"/>
        </a:p>
      </dgm:t>
    </dgm:pt>
    <dgm:pt modelId="{9E2505D5-E5FD-4B86-A469-0777756A3FD9}" type="sibTrans" cxnId="{2BF12542-8FA4-4797-8F19-1EECE7184D39}">
      <dgm:prSet/>
      <dgm:spPr/>
      <dgm:t>
        <a:bodyPr/>
        <a:lstStyle/>
        <a:p>
          <a:endParaRPr lang="ru-RU"/>
        </a:p>
      </dgm:t>
    </dgm:pt>
    <dgm:pt modelId="{DB68DCFA-EDBC-4221-AC04-F29D216DC1CF}">
      <dgm:prSet/>
      <dgm:spPr/>
      <dgm:t>
        <a:bodyPr/>
        <a:lstStyle/>
        <a:p>
          <a:pPr rtl="0"/>
          <a:r>
            <a:rPr lang="ru-RU" b="1" dirty="0" smtClean="0"/>
            <a:t>Целевая квота</a:t>
          </a:r>
          <a:endParaRPr lang="ru-RU" b="1" dirty="0"/>
        </a:p>
      </dgm:t>
    </dgm:pt>
    <dgm:pt modelId="{5CA45F16-8BCE-4C0C-A96D-A1CAEBC50FA0}" type="parTrans" cxnId="{1D2F37C0-3096-4B57-8222-E9E8FE71C1B6}">
      <dgm:prSet/>
      <dgm:spPr/>
      <dgm:t>
        <a:bodyPr/>
        <a:lstStyle/>
        <a:p>
          <a:endParaRPr lang="ru-RU"/>
        </a:p>
      </dgm:t>
    </dgm:pt>
    <dgm:pt modelId="{35A78C7E-ED2E-42C5-86AC-BABF9E98FDD9}" type="sibTrans" cxnId="{1D2F37C0-3096-4B57-8222-E9E8FE71C1B6}">
      <dgm:prSet/>
      <dgm:spPr/>
      <dgm:t>
        <a:bodyPr/>
        <a:lstStyle/>
        <a:p>
          <a:endParaRPr lang="ru-RU"/>
        </a:p>
      </dgm:t>
    </dgm:pt>
    <dgm:pt modelId="{244E5273-A106-44B0-A6A9-00E5D1147C9E}">
      <dgm:prSet/>
      <dgm:spPr/>
      <dgm:t>
        <a:bodyPr/>
        <a:lstStyle/>
        <a:p>
          <a:pPr rtl="0"/>
          <a:r>
            <a:rPr lang="ru-RU" b="1" dirty="0" smtClean="0"/>
            <a:t>Основные бюджетные места</a:t>
          </a:r>
          <a:endParaRPr lang="ru-RU" b="1" dirty="0"/>
        </a:p>
      </dgm:t>
    </dgm:pt>
    <dgm:pt modelId="{5FB7E370-C71C-402F-9A5F-0B1E79213FF8}" type="parTrans" cxnId="{A1703221-3E97-4A93-BDEA-921397BC5B5B}">
      <dgm:prSet/>
      <dgm:spPr/>
      <dgm:t>
        <a:bodyPr/>
        <a:lstStyle/>
        <a:p>
          <a:endParaRPr lang="ru-RU"/>
        </a:p>
      </dgm:t>
    </dgm:pt>
    <dgm:pt modelId="{7A7852D1-0DA3-47B8-9699-58889D5CD4C9}" type="sibTrans" cxnId="{A1703221-3E97-4A93-BDEA-921397BC5B5B}">
      <dgm:prSet/>
      <dgm:spPr/>
      <dgm:t>
        <a:bodyPr/>
        <a:lstStyle/>
        <a:p>
          <a:endParaRPr lang="ru-RU"/>
        </a:p>
      </dgm:t>
    </dgm:pt>
    <dgm:pt modelId="{2F70505A-4B8A-43D1-995B-FAC52F02CE2B}">
      <dgm:prSet/>
      <dgm:spPr/>
      <dgm:t>
        <a:bodyPr/>
        <a:lstStyle/>
        <a:p>
          <a:pPr rtl="0"/>
          <a:r>
            <a:rPr lang="ru-RU" b="1" dirty="0" smtClean="0"/>
            <a:t>КЦП</a:t>
          </a:r>
          <a:endParaRPr lang="ru-RU" b="1" dirty="0"/>
        </a:p>
      </dgm:t>
    </dgm:pt>
    <dgm:pt modelId="{32C4E9ED-C9E1-4C29-A4D6-4F460B15EBFC}" type="parTrans" cxnId="{70C168D1-FCDD-4DDB-B47F-B12392DC8451}">
      <dgm:prSet/>
      <dgm:spPr/>
      <dgm:t>
        <a:bodyPr/>
        <a:lstStyle/>
        <a:p>
          <a:endParaRPr lang="ru-RU"/>
        </a:p>
      </dgm:t>
    </dgm:pt>
    <dgm:pt modelId="{0E23B3A6-B6EA-4063-AD34-FE6B33180AB1}" type="sibTrans" cxnId="{70C168D1-FCDD-4DDB-B47F-B12392DC8451}">
      <dgm:prSet/>
      <dgm:spPr/>
      <dgm:t>
        <a:bodyPr/>
        <a:lstStyle/>
        <a:p>
          <a:endParaRPr lang="ru-RU"/>
        </a:p>
      </dgm:t>
    </dgm:pt>
    <dgm:pt modelId="{083DBE3A-6E02-48CA-8BF3-52389FD87113}" type="pres">
      <dgm:prSet presAssocID="{B266F109-803C-48C4-B5CC-DEBDEADCF24E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F4BAC3D-353E-43E6-8559-133918FF370B}" type="pres">
      <dgm:prSet presAssocID="{88A9D856-1CA2-485C-9573-C8F3CCFA54A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B8413-E709-4A95-BADB-0A250FE51FB5}" type="pres">
      <dgm:prSet presAssocID="{D003206E-0E27-44E8-BD24-FADC3D58AC87}" presName="spacerL" presStyleCnt="0"/>
      <dgm:spPr/>
    </dgm:pt>
    <dgm:pt modelId="{920EC50B-9E05-49AE-A26C-BE56598AFAC2}" type="pres">
      <dgm:prSet presAssocID="{D003206E-0E27-44E8-BD24-FADC3D58AC87}" presName="sibTrans" presStyleLbl="sibTrans2D1" presStyleIdx="0" presStyleCnt="4"/>
      <dgm:spPr/>
      <dgm:t>
        <a:bodyPr/>
        <a:lstStyle/>
        <a:p>
          <a:endParaRPr lang="ru-RU"/>
        </a:p>
      </dgm:t>
    </dgm:pt>
    <dgm:pt modelId="{713D6B4C-44DC-4B97-A755-F0161F2867C8}" type="pres">
      <dgm:prSet presAssocID="{D003206E-0E27-44E8-BD24-FADC3D58AC87}" presName="spacerR" presStyleCnt="0"/>
      <dgm:spPr/>
    </dgm:pt>
    <dgm:pt modelId="{FEB2AE7D-37FE-4906-A390-BC5CB255EFBB}" type="pres">
      <dgm:prSet presAssocID="{A731CF70-AAF3-4852-B9D0-3B5192BE689F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F96686-A7C3-40FC-A513-044CE794CD2A}" type="pres">
      <dgm:prSet presAssocID="{9E2505D5-E5FD-4B86-A469-0777756A3FD9}" presName="spacerL" presStyleCnt="0"/>
      <dgm:spPr/>
    </dgm:pt>
    <dgm:pt modelId="{A0520C68-7CCE-4C1C-A829-12BD47552473}" type="pres">
      <dgm:prSet presAssocID="{9E2505D5-E5FD-4B86-A469-0777756A3FD9}" presName="sibTrans" presStyleLbl="sibTrans2D1" presStyleIdx="1" presStyleCnt="4"/>
      <dgm:spPr/>
      <dgm:t>
        <a:bodyPr/>
        <a:lstStyle/>
        <a:p>
          <a:endParaRPr lang="ru-RU"/>
        </a:p>
      </dgm:t>
    </dgm:pt>
    <dgm:pt modelId="{FA5B15C9-8222-47D7-B512-BA11EA3785E8}" type="pres">
      <dgm:prSet presAssocID="{9E2505D5-E5FD-4B86-A469-0777756A3FD9}" presName="spacerR" presStyleCnt="0"/>
      <dgm:spPr/>
    </dgm:pt>
    <dgm:pt modelId="{9C98F980-B508-4E7B-ADA1-58E7430F0E93}" type="pres">
      <dgm:prSet presAssocID="{DB68DCFA-EDBC-4221-AC04-F29D216DC1CF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BD82E5-8683-4157-A42A-D674C0B645EF}" type="pres">
      <dgm:prSet presAssocID="{35A78C7E-ED2E-42C5-86AC-BABF9E98FDD9}" presName="spacerL" presStyleCnt="0"/>
      <dgm:spPr/>
    </dgm:pt>
    <dgm:pt modelId="{12FD71AF-6ECA-451C-A32F-B7C50AF7970F}" type="pres">
      <dgm:prSet presAssocID="{35A78C7E-ED2E-42C5-86AC-BABF9E98FDD9}" presName="sibTrans" presStyleLbl="sibTrans2D1" presStyleIdx="2" presStyleCnt="4"/>
      <dgm:spPr/>
      <dgm:t>
        <a:bodyPr/>
        <a:lstStyle/>
        <a:p>
          <a:endParaRPr lang="ru-RU"/>
        </a:p>
      </dgm:t>
    </dgm:pt>
    <dgm:pt modelId="{D431FA1A-D9DC-4263-A8C1-ACEB771012A4}" type="pres">
      <dgm:prSet presAssocID="{35A78C7E-ED2E-42C5-86AC-BABF9E98FDD9}" presName="spacerR" presStyleCnt="0"/>
      <dgm:spPr/>
    </dgm:pt>
    <dgm:pt modelId="{E943F105-982B-4462-AFA1-5136783AFF01}" type="pres">
      <dgm:prSet presAssocID="{244E5273-A106-44B0-A6A9-00E5D1147C9E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926E-AD99-4A28-8F1C-214D7CFFC192}" type="pres">
      <dgm:prSet presAssocID="{7A7852D1-0DA3-47B8-9699-58889D5CD4C9}" presName="spacerL" presStyleCnt="0"/>
      <dgm:spPr/>
    </dgm:pt>
    <dgm:pt modelId="{66CFD71D-DDF5-46F8-8EFA-55BE5E547EAE}" type="pres">
      <dgm:prSet presAssocID="{7A7852D1-0DA3-47B8-9699-58889D5CD4C9}" presName="sibTrans" presStyleLbl="sibTrans2D1" presStyleIdx="3" presStyleCnt="4"/>
      <dgm:spPr/>
      <dgm:t>
        <a:bodyPr/>
        <a:lstStyle/>
        <a:p>
          <a:endParaRPr lang="ru-RU"/>
        </a:p>
      </dgm:t>
    </dgm:pt>
    <dgm:pt modelId="{A757AC70-192E-4011-BD83-330A326AB6F8}" type="pres">
      <dgm:prSet presAssocID="{7A7852D1-0DA3-47B8-9699-58889D5CD4C9}" presName="spacerR" presStyleCnt="0"/>
      <dgm:spPr/>
    </dgm:pt>
    <dgm:pt modelId="{A1B43204-E44E-42AC-A068-0C949BE34CC0}" type="pres">
      <dgm:prSet presAssocID="{2F70505A-4B8A-43D1-995B-FAC52F02CE2B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94B7C0D-6BC7-4D87-96A4-F0EFFA9B0480}" type="presOf" srcId="{88A9D856-1CA2-485C-9573-C8F3CCFA54A1}" destId="{5F4BAC3D-353E-43E6-8559-133918FF370B}" srcOrd="0" destOrd="0" presId="urn:microsoft.com/office/officeart/2005/8/layout/equation1"/>
    <dgm:cxn modelId="{1A4D210E-D58A-4F46-A5AC-73BC66306C2E}" type="presOf" srcId="{7A7852D1-0DA3-47B8-9699-58889D5CD4C9}" destId="{66CFD71D-DDF5-46F8-8EFA-55BE5E547EAE}" srcOrd="0" destOrd="0" presId="urn:microsoft.com/office/officeart/2005/8/layout/equation1"/>
    <dgm:cxn modelId="{70C168D1-FCDD-4DDB-B47F-B12392DC8451}" srcId="{B266F109-803C-48C4-B5CC-DEBDEADCF24E}" destId="{2F70505A-4B8A-43D1-995B-FAC52F02CE2B}" srcOrd="4" destOrd="0" parTransId="{32C4E9ED-C9E1-4C29-A4D6-4F460B15EBFC}" sibTransId="{0E23B3A6-B6EA-4063-AD34-FE6B33180AB1}"/>
    <dgm:cxn modelId="{18792B91-360F-4007-AC7B-A7808A05026E}" type="presOf" srcId="{B266F109-803C-48C4-B5CC-DEBDEADCF24E}" destId="{083DBE3A-6E02-48CA-8BF3-52389FD87113}" srcOrd="0" destOrd="0" presId="urn:microsoft.com/office/officeart/2005/8/layout/equation1"/>
    <dgm:cxn modelId="{0F20D0CA-400B-4272-881A-2F88FA3EE9F4}" type="presOf" srcId="{D003206E-0E27-44E8-BD24-FADC3D58AC87}" destId="{920EC50B-9E05-49AE-A26C-BE56598AFAC2}" srcOrd="0" destOrd="0" presId="urn:microsoft.com/office/officeart/2005/8/layout/equation1"/>
    <dgm:cxn modelId="{88630D28-8DFA-4A02-88E4-EE13771A4D48}" type="presOf" srcId="{2F70505A-4B8A-43D1-995B-FAC52F02CE2B}" destId="{A1B43204-E44E-42AC-A068-0C949BE34CC0}" srcOrd="0" destOrd="0" presId="urn:microsoft.com/office/officeart/2005/8/layout/equation1"/>
    <dgm:cxn modelId="{2BF12542-8FA4-4797-8F19-1EECE7184D39}" srcId="{B266F109-803C-48C4-B5CC-DEBDEADCF24E}" destId="{A731CF70-AAF3-4852-B9D0-3B5192BE689F}" srcOrd="1" destOrd="0" parTransId="{02AEBEAC-88CE-4FDA-9737-E66CD497EA55}" sibTransId="{9E2505D5-E5FD-4B86-A469-0777756A3FD9}"/>
    <dgm:cxn modelId="{9D397071-90EC-42BA-8573-1ECA0B076755}" type="presOf" srcId="{244E5273-A106-44B0-A6A9-00E5D1147C9E}" destId="{E943F105-982B-4462-AFA1-5136783AFF01}" srcOrd="0" destOrd="0" presId="urn:microsoft.com/office/officeart/2005/8/layout/equation1"/>
    <dgm:cxn modelId="{06F21734-A22A-49DD-9FB7-0BA9C2643E75}" type="presOf" srcId="{A731CF70-AAF3-4852-B9D0-3B5192BE689F}" destId="{FEB2AE7D-37FE-4906-A390-BC5CB255EFBB}" srcOrd="0" destOrd="0" presId="urn:microsoft.com/office/officeart/2005/8/layout/equation1"/>
    <dgm:cxn modelId="{3F00573F-1E53-4208-B358-604CF1F7BBA6}" type="presOf" srcId="{DB68DCFA-EDBC-4221-AC04-F29D216DC1CF}" destId="{9C98F980-B508-4E7B-ADA1-58E7430F0E93}" srcOrd="0" destOrd="0" presId="urn:microsoft.com/office/officeart/2005/8/layout/equation1"/>
    <dgm:cxn modelId="{C4A01360-4068-4024-A864-755199B027ED}" type="presOf" srcId="{35A78C7E-ED2E-42C5-86AC-BABF9E98FDD9}" destId="{12FD71AF-6ECA-451C-A32F-B7C50AF7970F}" srcOrd="0" destOrd="0" presId="urn:microsoft.com/office/officeart/2005/8/layout/equation1"/>
    <dgm:cxn modelId="{119EAADE-1537-408F-8BF9-42EDF7A7ED3E}" type="presOf" srcId="{9E2505D5-E5FD-4B86-A469-0777756A3FD9}" destId="{A0520C68-7CCE-4C1C-A829-12BD47552473}" srcOrd="0" destOrd="0" presId="urn:microsoft.com/office/officeart/2005/8/layout/equation1"/>
    <dgm:cxn modelId="{46B6972A-21FF-4392-AB24-AE9B72671913}" srcId="{B266F109-803C-48C4-B5CC-DEBDEADCF24E}" destId="{88A9D856-1CA2-485C-9573-C8F3CCFA54A1}" srcOrd="0" destOrd="0" parTransId="{3008A901-1EC9-4638-97F8-CA87A64D7F35}" sibTransId="{D003206E-0E27-44E8-BD24-FADC3D58AC87}"/>
    <dgm:cxn modelId="{1D2F37C0-3096-4B57-8222-E9E8FE71C1B6}" srcId="{B266F109-803C-48C4-B5CC-DEBDEADCF24E}" destId="{DB68DCFA-EDBC-4221-AC04-F29D216DC1CF}" srcOrd="2" destOrd="0" parTransId="{5CA45F16-8BCE-4C0C-A96D-A1CAEBC50FA0}" sibTransId="{35A78C7E-ED2E-42C5-86AC-BABF9E98FDD9}"/>
    <dgm:cxn modelId="{A1703221-3E97-4A93-BDEA-921397BC5B5B}" srcId="{B266F109-803C-48C4-B5CC-DEBDEADCF24E}" destId="{244E5273-A106-44B0-A6A9-00E5D1147C9E}" srcOrd="3" destOrd="0" parTransId="{5FB7E370-C71C-402F-9A5F-0B1E79213FF8}" sibTransId="{7A7852D1-0DA3-47B8-9699-58889D5CD4C9}"/>
    <dgm:cxn modelId="{864A8A0F-72EF-4229-A47F-56D7EA33D829}" type="presParOf" srcId="{083DBE3A-6E02-48CA-8BF3-52389FD87113}" destId="{5F4BAC3D-353E-43E6-8559-133918FF370B}" srcOrd="0" destOrd="0" presId="urn:microsoft.com/office/officeart/2005/8/layout/equation1"/>
    <dgm:cxn modelId="{6E280991-AD1F-46CA-9155-463475BB4CCD}" type="presParOf" srcId="{083DBE3A-6E02-48CA-8BF3-52389FD87113}" destId="{A91B8413-E709-4A95-BADB-0A250FE51FB5}" srcOrd="1" destOrd="0" presId="urn:microsoft.com/office/officeart/2005/8/layout/equation1"/>
    <dgm:cxn modelId="{44B7F9BE-51C0-4E51-B16D-EA6861F1AFC8}" type="presParOf" srcId="{083DBE3A-6E02-48CA-8BF3-52389FD87113}" destId="{920EC50B-9E05-49AE-A26C-BE56598AFAC2}" srcOrd="2" destOrd="0" presId="urn:microsoft.com/office/officeart/2005/8/layout/equation1"/>
    <dgm:cxn modelId="{38CCF097-3481-45CE-B2AB-69D20839DDF8}" type="presParOf" srcId="{083DBE3A-6E02-48CA-8BF3-52389FD87113}" destId="{713D6B4C-44DC-4B97-A755-F0161F2867C8}" srcOrd="3" destOrd="0" presId="urn:microsoft.com/office/officeart/2005/8/layout/equation1"/>
    <dgm:cxn modelId="{12171075-7AF5-422A-A36C-EB58C11AB845}" type="presParOf" srcId="{083DBE3A-6E02-48CA-8BF3-52389FD87113}" destId="{FEB2AE7D-37FE-4906-A390-BC5CB255EFBB}" srcOrd="4" destOrd="0" presId="urn:microsoft.com/office/officeart/2005/8/layout/equation1"/>
    <dgm:cxn modelId="{F0AF9B8B-7489-4052-AA51-FC91F4466C94}" type="presParOf" srcId="{083DBE3A-6E02-48CA-8BF3-52389FD87113}" destId="{14F96686-A7C3-40FC-A513-044CE794CD2A}" srcOrd="5" destOrd="0" presId="urn:microsoft.com/office/officeart/2005/8/layout/equation1"/>
    <dgm:cxn modelId="{15E04416-9190-43FE-A3A7-243B8E90F3B3}" type="presParOf" srcId="{083DBE3A-6E02-48CA-8BF3-52389FD87113}" destId="{A0520C68-7CCE-4C1C-A829-12BD47552473}" srcOrd="6" destOrd="0" presId="urn:microsoft.com/office/officeart/2005/8/layout/equation1"/>
    <dgm:cxn modelId="{1C946725-5A56-4D6B-8028-F034322062E6}" type="presParOf" srcId="{083DBE3A-6E02-48CA-8BF3-52389FD87113}" destId="{FA5B15C9-8222-47D7-B512-BA11EA3785E8}" srcOrd="7" destOrd="0" presId="urn:microsoft.com/office/officeart/2005/8/layout/equation1"/>
    <dgm:cxn modelId="{65848E11-049A-4338-ADD2-23A2AEB39860}" type="presParOf" srcId="{083DBE3A-6E02-48CA-8BF3-52389FD87113}" destId="{9C98F980-B508-4E7B-ADA1-58E7430F0E93}" srcOrd="8" destOrd="0" presId="urn:microsoft.com/office/officeart/2005/8/layout/equation1"/>
    <dgm:cxn modelId="{E688C986-6A7B-4CC7-BB96-A2766230E740}" type="presParOf" srcId="{083DBE3A-6E02-48CA-8BF3-52389FD87113}" destId="{5DBD82E5-8683-4157-A42A-D674C0B645EF}" srcOrd="9" destOrd="0" presId="urn:microsoft.com/office/officeart/2005/8/layout/equation1"/>
    <dgm:cxn modelId="{4B2CBBD9-000F-4859-B75A-C978658076D8}" type="presParOf" srcId="{083DBE3A-6E02-48CA-8BF3-52389FD87113}" destId="{12FD71AF-6ECA-451C-A32F-B7C50AF7970F}" srcOrd="10" destOrd="0" presId="urn:microsoft.com/office/officeart/2005/8/layout/equation1"/>
    <dgm:cxn modelId="{E907AD0C-E5F5-4EAF-B867-80FBAFD9A188}" type="presParOf" srcId="{083DBE3A-6E02-48CA-8BF3-52389FD87113}" destId="{D431FA1A-D9DC-4263-A8C1-ACEB771012A4}" srcOrd="11" destOrd="0" presId="urn:microsoft.com/office/officeart/2005/8/layout/equation1"/>
    <dgm:cxn modelId="{18AF2859-AF97-4959-B569-DF35E9D3E0D4}" type="presParOf" srcId="{083DBE3A-6E02-48CA-8BF3-52389FD87113}" destId="{E943F105-982B-4462-AFA1-5136783AFF01}" srcOrd="12" destOrd="0" presId="urn:microsoft.com/office/officeart/2005/8/layout/equation1"/>
    <dgm:cxn modelId="{9A7D742E-2E75-48B6-8497-6ACB309CA004}" type="presParOf" srcId="{083DBE3A-6E02-48CA-8BF3-52389FD87113}" destId="{0ABC926E-AD99-4A28-8F1C-214D7CFFC192}" srcOrd="13" destOrd="0" presId="urn:microsoft.com/office/officeart/2005/8/layout/equation1"/>
    <dgm:cxn modelId="{60B9CC37-CDD4-4424-BAD3-3E231A87681D}" type="presParOf" srcId="{083DBE3A-6E02-48CA-8BF3-52389FD87113}" destId="{66CFD71D-DDF5-46F8-8EFA-55BE5E547EAE}" srcOrd="14" destOrd="0" presId="urn:microsoft.com/office/officeart/2005/8/layout/equation1"/>
    <dgm:cxn modelId="{B423C178-F54D-48D1-9D5A-881C014426C5}" type="presParOf" srcId="{083DBE3A-6E02-48CA-8BF3-52389FD87113}" destId="{A757AC70-192E-4011-BD83-330A326AB6F8}" srcOrd="15" destOrd="0" presId="urn:microsoft.com/office/officeart/2005/8/layout/equation1"/>
    <dgm:cxn modelId="{362EB32A-FF55-4FB9-9567-93DDB88DEE95}" type="presParOf" srcId="{083DBE3A-6E02-48CA-8BF3-52389FD87113}" destId="{A1B43204-E44E-42AC-A068-0C949BE34CC0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41C90A6-657C-4405-A341-AC5FECE945CD}" type="doc">
      <dgm:prSet loTypeId="urn:microsoft.com/office/officeart/2005/8/layout/list1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18B29-64B2-4A94-A80C-6C619027413B}">
      <dgm:prSet phldrT="[Текст]"/>
      <dgm:spPr/>
      <dgm:t>
        <a:bodyPr/>
        <a:lstStyle/>
        <a:p>
          <a:r>
            <a:rPr lang="ru-RU" dirty="0" smtClean="0"/>
            <a:t>Отдельная квота</a:t>
          </a:r>
          <a:endParaRPr lang="ru-RU" dirty="0"/>
        </a:p>
      </dgm:t>
    </dgm:pt>
    <dgm:pt modelId="{586CA138-ABEB-4084-A843-8FFF70BF123E}" type="parTrans" cxnId="{80BD98A5-085C-4CDD-B54F-D7393A1AC879}">
      <dgm:prSet/>
      <dgm:spPr/>
      <dgm:t>
        <a:bodyPr/>
        <a:lstStyle/>
        <a:p>
          <a:endParaRPr lang="ru-RU"/>
        </a:p>
      </dgm:t>
    </dgm:pt>
    <dgm:pt modelId="{1BD7DC19-4BB9-4A82-9710-7FEC58B8360E}" type="sibTrans" cxnId="{80BD98A5-085C-4CDD-B54F-D7393A1AC879}">
      <dgm:prSet/>
      <dgm:spPr/>
      <dgm:t>
        <a:bodyPr/>
        <a:lstStyle/>
        <a:p>
          <a:endParaRPr lang="ru-RU"/>
        </a:p>
      </dgm:t>
    </dgm:pt>
    <dgm:pt modelId="{4C32804D-EAEA-4CFA-A723-43E17033410F}">
      <dgm:prSet phldrT="[Текст]"/>
      <dgm:spPr/>
      <dgm:t>
        <a:bodyPr/>
        <a:lstStyle/>
        <a:p>
          <a:r>
            <a:rPr lang="ru-RU" dirty="0" smtClean="0"/>
            <a:t>Герои РФ, </a:t>
          </a:r>
          <a:r>
            <a:rPr lang="ru-RU" b="0" dirty="0" smtClean="0"/>
            <a:t>лица, награжденные тремя орденами Мужества</a:t>
          </a:r>
          <a:endParaRPr lang="ru-RU" dirty="0"/>
        </a:p>
      </dgm:t>
    </dgm:pt>
    <dgm:pt modelId="{CEAE019A-5518-4B9D-859F-0639164D654D}" type="parTrans" cxnId="{C2903BC5-1D09-47FC-85D8-42BB24339510}">
      <dgm:prSet/>
      <dgm:spPr/>
      <dgm:t>
        <a:bodyPr/>
        <a:lstStyle/>
        <a:p>
          <a:endParaRPr lang="ru-RU"/>
        </a:p>
      </dgm:t>
    </dgm:pt>
    <dgm:pt modelId="{C3713C80-D9ED-4421-B19B-5D2F3DCABB5F}" type="sibTrans" cxnId="{C2903BC5-1D09-47FC-85D8-42BB24339510}">
      <dgm:prSet/>
      <dgm:spPr/>
      <dgm:t>
        <a:bodyPr/>
        <a:lstStyle/>
        <a:p>
          <a:endParaRPr lang="ru-RU"/>
        </a:p>
      </dgm:t>
    </dgm:pt>
    <dgm:pt modelId="{F4D3F19C-9069-4E66-AA62-87E4CEA55956}">
      <dgm:prSet phldrT="[Текст]"/>
      <dgm:spPr/>
      <dgm:t>
        <a:bodyPr/>
        <a:lstStyle/>
        <a:p>
          <a:r>
            <a:rPr lang="ru-RU" dirty="0" smtClean="0"/>
            <a:t>участники СВО и их дети</a:t>
          </a:r>
          <a:endParaRPr lang="ru-RU" dirty="0"/>
        </a:p>
      </dgm:t>
    </dgm:pt>
    <dgm:pt modelId="{203B3243-600E-406B-ACC5-C6F32E834D1F}" type="parTrans" cxnId="{BF281E50-C93D-45E7-8D8D-33C622C047BB}">
      <dgm:prSet/>
      <dgm:spPr/>
      <dgm:t>
        <a:bodyPr/>
        <a:lstStyle/>
        <a:p>
          <a:endParaRPr lang="ru-RU"/>
        </a:p>
      </dgm:t>
    </dgm:pt>
    <dgm:pt modelId="{41010345-477B-435F-9597-A565AEEA2746}" type="sibTrans" cxnId="{BF281E50-C93D-45E7-8D8D-33C622C047BB}">
      <dgm:prSet/>
      <dgm:spPr/>
      <dgm:t>
        <a:bodyPr/>
        <a:lstStyle/>
        <a:p>
          <a:endParaRPr lang="ru-RU"/>
        </a:p>
      </dgm:t>
    </dgm:pt>
    <dgm:pt modelId="{F5BA5401-530A-444A-AA24-4C27965C5A99}">
      <dgm:prSet phldrT="[Текст]"/>
      <dgm:spPr/>
      <dgm:t>
        <a:bodyPr/>
        <a:lstStyle/>
        <a:p>
          <a:r>
            <a:rPr lang="ru-RU" dirty="0" smtClean="0"/>
            <a:t>дети медицинских работников, умерших от COVID-19 </a:t>
          </a:r>
          <a:br>
            <a:rPr lang="ru-RU" dirty="0" smtClean="0"/>
          </a:br>
          <a:r>
            <a:rPr lang="ru-RU" dirty="0" smtClean="0"/>
            <a:t>при исполнении ими трудовых обязанностей </a:t>
          </a:r>
          <a:br>
            <a:rPr lang="ru-RU" dirty="0" smtClean="0"/>
          </a:br>
          <a:r>
            <a:rPr lang="ru-RU" dirty="0" smtClean="0"/>
            <a:t>(при поступлении на 30.05.02 Медицинская биофизика)</a:t>
          </a:r>
          <a:endParaRPr lang="ru-RU" dirty="0"/>
        </a:p>
      </dgm:t>
    </dgm:pt>
    <dgm:pt modelId="{D78361FF-7734-4967-98A8-EEE89A3AE70D}" type="parTrans" cxnId="{C30BEA02-167B-475F-9892-85D315B0BA21}">
      <dgm:prSet/>
      <dgm:spPr/>
      <dgm:t>
        <a:bodyPr/>
        <a:lstStyle/>
        <a:p>
          <a:endParaRPr lang="ru-RU"/>
        </a:p>
      </dgm:t>
    </dgm:pt>
    <dgm:pt modelId="{819B8120-91F9-4F1A-82A3-93B4AB0386F3}" type="sibTrans" cxnId="{C30BEA02-167B-475F-9892-85D315B0BA21}">
      <dgm:prSet/>
      <dgm:spPr/>
      <dgm:t>
        <a:bodyPr/>
        <a:lstStyle/>
        <a:p>
          <a:endParaRPr lang="ru-RU"/>
        </a:p>
      </dgm:t>
    </dgm:pt>
    <dgm:pt modelId="{AF540C89-77B7-4B41-B5C3-026C07DD8D63}">
      <dgm:prSet phldrT="[Текст]"/>
      <dgm:spPr/>
      <dgm:t>
        <a:bodyPr/>
        <a:lstStyle/>
        <a:p>
          <a:r>
            <a:rPr lang="ru-RU" dirty="0" smtClean="0"/>
            <a:t>Особая квота</a:t>
          </a:r>
          <a:endParaRPr lang="ru-RU" dirty="0"/>
        </a:p>
      </dgm:t>
    </dgm:pt>
    <dgm:pt modelId="{7E98DE52-8D37-49C0-846F-6B99015D3785}" type="parTrans" cxnId="{43473D66-4398-4580-8ECF-A4742A187339}">
      <dgm:prSet/>
      <dgm:spPr/>
      <dgm:t>
        <a:bodyPr/>
        <a:lstStyle/>
        <a:p>
          <a:endParaRPr lang="ru-RU"/>
        </a:p>
      </dgm:t>
    </dgm:pt>
    <dgm:pt modelId="{9F11250F-881F-42A2-868B-5F8E1417DDED}" type="sibTrans" cxnId="{43473D66-4398-4580-8ECF-A4742A187339}">
      <dgm:prSet/>
      <dgm:spPr/>
      <dgm:t>
        <a:bodyPr/>
        <a:lstStyle/>
        <a:p>
          <a:endParaRPr lang="ru-RU"/>
        </a:p>
      </dgm:t>
    </dgm:pt>
    <dgm:pt modelId="{CA9B5B88-2E36-443C-8873-846F36FEFC43}">
      <dgm:prSet phldrT="[Текст]"/>
      <dgm:spPr/>
      <dgm:t>
        <a:bodyPr/>
        <a:lstStyle/>
        <a:p>
          <a:r>
            <a:rPr lang="ru-RU" dirty="0" smtClean="0"/>
            <a:t>сироты</a:t>
          </a:r>
          <a:endParaRPr lang="ru-RU" dirty="0"/>
        </a:p>
      </dgm:t>
    </dgm:pt>
    <dgm:pt modelId="{9FF96F4A-E46A-4648-AD4A-BB896F408B45}" type="parTrans" cxnId="{6B0DABBD-9923-46C4-A04E-0C844A091993}">
      <dgm:prSet/>
      <dgm:spPr/>
      <dgm:t>
        <a:bodyPr/>
        <a:lstStyle/>
        <a:p>
          <a:endParaRPr lang="ru-RU"/>
        </a:p>
      </dgm:t>
    </dgm:pt>
    <dgm:pt modelId="{48D083B4-2A49-4902-AAE5-77F9082C6D30}" type="sibTrans" cxnId="{6B0DABBD-9923-46C4-A04E-0C844A091993}">
      <dgm:prSet/>
      <dgm:spPr/>
      <dgm:t>
        <a:bodyPr/>
        <a:lstStyle/>
        <a:p>
          <a:endParaRPr lang="ru-RU"/>
        </a:p>
      </dgm:t>
    </dgm:pt>
    <dgm:pt modelId="{771AA7D3-7614-4C3F-9560-F9E54AF5E67D}">
      <dgm:prSet phldrT="[Текст]"/>
      <dgm:spPr/>
      <dgm:t>
        <a:bodyPr/>
        <a:lstStyle/>
        <a:p>
          <a:r>
            <a:rPr lang="ru-RU" dirty="0" smtClean="0"/>
            <a:t>инвалиды </a:t>
          </a:r>
          <a:r>
            <a:rPr lang="en-US" dirty="0" smtClean="0"/>
            <a:t>I</a:t>
          </a:r>
          <a:r>
            <a:rPr lang="ru-RU" dirty="0" smtClean="0"/>
            <a:t> и</a:t>
          </a:r>
          <a:r>
            <a:rPr lang="en-US" dirty="0" smtClean="0"/>
            <a:t> II </a:t>
          </a:r>
          <a:r>
            <a:rPr lang="ru-RU" dirty="0" smtClean="0"/>
            <a:t>группы, дети-инвалиды, инвалиды с детства</a:t>
          </a:r>
          <a:endParaRPr lang="ru-RU" dirty="0"/>
        </a:p>
      </dgm:t>
    </dgm:pt>
    <dgm:pt modelId="{8C7B3EC0-43A1-4B3B-8CC8-3DD759355FB6}" type="parTrans" cxnId="{4A004041-06F5-4A87-B074-98960C6AA8F3}">
      <dgm:prSet/>
      <dgm:spPr/>
      <dgm:t>
        <a:bodyPr/>
        <a:lstStyle/>
        <a:p>
          <a:endParaRPr lang="ru-RU"/>
        </a:p>
      </dgm:t>
    </dgm:pt>
    <dgm:pt modelId="{A99FE75D-DA3B-490D-9282-36BDE316E90E}" type="sibTrans" cxnId="{4A004041-06F5-4A87-B074-98960C6AA8F3}">
      <dgm:prSet/>
      <dgm:spPr/>
      <dgm:t>
        <a:bodyPr/>
        <a:lstStyle/>
        <a:p>
          <a:endParaRPr lang="ru-RU"/>
        </a:p>
      </dgm:t>
    </dgm:pt>
    <dgm:pt modelId="{CD1B7604-11D9-418C-A515-FBE2243C4797}">
      <dgm:prSet phldrT="[Текст]"/>
      <dgm:spPr/>
      <dgm:t>
        <a:bodyPr/>
        <a:lstStyle/>
        <a:p>
          <a:r>
            <a:rPr lang="ru-RU" dirty="0" smtClean="0"/>
            <a:t>ветераны боевых действий</a:t>
          </a:r>
          <a:endParaRPr lang="ru-RU" dirty="0"/>
        </a:p>
      </dgm:t>
    </dgm:pt>
    <dgm:pt modelId="{BEEA25A7-EF33-41E2-BDC7-2368BF26B39E}" type="parTrans" cxnId="{A56E2A69-8859-4D2E-A627-855B0426821E}">
      <dgm:prSet/>
      <dgm:spPr/>
      <dgm:t>
        <a:bodyPr/>
        <a:lstStyle/>
        <a:p>
          <a:endParaRPr lang="ru-RU"/>
        </a:p>
      </dgm:t>
    </dgm:pt>
    <dgm:pt modelId="{F8E1C036-51D8-4FEF-8FF9-F1A43C39C67F}" type="sibTrans" cxnId="{A56E2A69-8859-4D2E-A627-855B0426821E}">
      <dgm:prSet/>
      <dgm:spPr/>
      <dgm:t>
        <a:bodyPr/>
        <a:lstStyle/>
        <a:p>
          <a:endParaRPr lang="ru-RU"/>
        </a:p>
      </dgm:t>
    </dgm:pt>
    <dgm:pt modelId="{8272CAF9-49DF-4C65-90B6-20AEBA03E12C}" type="pres">
      <dgm:prSet presAssocID="{D41C90A6-657C-4405-A341-AC5FECE945CD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D75F844-1EBD-4C34-BB70-59A27BB8CCE9}" type="pres">
      <dgm:prSet presAssocID="{1AA18B29-64B2-4A94-A80C-6C619027413B}" presName="parentLin" presStyleCnt="0"/>
      <dgm:spPr/>
    </dgm:pt>
    <dgm:pt modelId="{4B883D5A-B79A-424B-BF19-542311E50F45}" type="pres">
      <dgm:prSet presAssocID="{1AA18B29-64B2-4A94-A80C-6C619027413B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4AE3DA5E-B9DD-40DD-9DC5-B0176F446C3A}" type="pres">
      <dgm:prSet presAssocID="{1AA18B29-64B2-4A94-A80C-6C619027413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DCF4A9-80B3-481A-A825-76A235A5E25E}" type="pres">
      <dgm:prSet presAssocID="{1AA18B29-64B2-4A94-A80C-6C619027413B}" presName="negativeSpace" presStyleCnt="0"/>
      <dgm:spPr/>
    </dgm:pt>
    <dgm:pt modelId="{A0C3DAA1-A0FF-442B-B26F-EF0C3E35204F}" type="pres">
      <dgm:prSet presAssocID="{1AA18B29-64B2-4A94-A80C-6C619027413B}" presName="childText" presStyleLbl="conFgAcc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578642-21B2-45A4-A6E9-CC5A23FB9397}" type="pres">
      <dgm:prSet presAssocID="{1BD7DC19-4BB9-4A82-9710-7FEC58B8360E}" presName="spaceBetweenRectangles" presStyleCnt="0"/>
      <dgm:spPr/>
    </dgm:pt>
    <dgm:pt modelId="{62D05394-1027-4DCB-822A-CF4CFB8BC1A5}" type="pres">
      <dgm:prSet presAssocID="{AF540C89-77B7-4B41-B5C3-026C07DD8D63}" presName="parentLin" presStyleCnt="0"/>
      <dgm:spPr/>
    </dgm:pt>
    <dgm:pt modelId="{D87A10BE-C0FA-49FF-BD88-2E19E877D0B5}" type="pres">
      <dgm:prSet presAssocID="{AF540C89-77B7-4B41-B5C3-026C07DD8D63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66C6833A-D1D5-4699-8638-99DA7B4BE4B7}" type="pres">
      <dgm:prSet presAssocID="{AF540C89-77B7-4B41-B5C3-026C07DD8D6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F1B8E3-47C5-484F-B32C-A80300D56CF0}" type="pres">
      <dgm:prSet presAssocID="{AF540C89-77B7-4B41-B5C3-026C07DD8D63}" presName="negativeSpace" presStyleCnt="0"/>
      <dgm:spPr/>
    </dgm:pt>
    <dgm:pt modelId="{E77B8AD7-3CA0-42C2-AD76-0F3F1370223D}" type="pres">
      <dgm:prSet presAssocID="{AF540C89-77B7-4B41-B5C3-026C07DD8D63}" presName="childText" presStyleLbl="conFg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6E2A69-8859-4D2E-A627-855B0426821E}" srcId="{AF540C89-77B7-4B41-B5C3-026C07DD8D63}" destId="{CD1B7604-11D9-418C-A515-FBE2243C4797}" srcOrd="2" destOrd="0" parTransId="{BEEA25A7-EF33-41E2-BDC7-2368BF26B39E}" sibTransId="{F8E1C036-51D8-4FEF-8FF9-F1A43C39C67F}"/>
    <dgm:cxn modelId="{F9414745-EBEE-4D33-83E8-130CE7DBA750}" type="presOf" srcId="{CD1B7604-11D9-418C-A515-FBE2243C4797}" destId="{E77B8AD7-3CA0-42C2-AD76-0F3F1370223D}" srcOrd="0" destOrd="2" presId="urn:microsoft.com/office/officeart/2005/8/layout/list1"/>
    <dgm:cxn modelId="{D73B31A5-C219-4A7A-B30E-D7648ED73F49}" type="presOf" srcId="{AF540C89-77B7-4B41-B5C3-026C07DD8D63}" destId="{66C6833A-D1D5-4699-8638-99DA7B4BE4B7}" srcOrd="1" destOrd="0" presId="urn:microsoft.com/office/officeart/2005/8/layout/list1"/>
    <dgm:cxn modelId="{C2903BC5-1D09-47FC-85D8-42BB24339510}" srcId="{1AA18B29-64B2-4A94-A80C-6C619027413B}" destId="{4C32804D-EAEA-4CFA-A723-43E17033410F}" srcOrd="0" destOrd="0" parTransId="{CEAE019A-5518-4B9D-859F-0639164D654D}" sibTransId="{C3713C80-D9ED-4421-B19B-5D2F3DCABB5F}"/>
    <dgm:cxn modelId="{CBB6CF9C-9406-43F8-A844-A2EEC7ED4ADD}" type="presOf" srcId="{F4D3F19C-9069-4E66-AA62-87E4CEA55956}" destId="{A0C3DAA1-A0FF-442B-B26F-EF0C3E35204F}" srcOrd="0" destOrd="1" presId="urn:microsoft.com/office/officeart/2005/8/layout/list1"/>
    <dgm:cxn modelId="{E174DEA2-AF18-48AD-8C30-96D9207AF063}" type="presOf" srcId="{F5BA5401-530A-444A-AA24-4C27965C5A99}" destId="{A0C3DAA1-A0FF-442B-B26F-EF0C3E35204F}" srcOrd="0" destOrd="2" presId="urn:microsoft.com/office/officeart/2005/8/layout/list1"/>
    <dgm:cxn modelId="{60B10D3E-9933-42E9-AD8A-A5324772B0C4}" type="presOf" srcId="{771AA7D3-7614-4C3F-9560-F9E54AF5E67D}" destId="{E77B8AD7-3CA0-42C2-AD76-0F3F1370223D}" srcOrd="0" destOrd="1" presId="urn:microsoft.com/office/officeart/2005/8/layout/list1"/>
    <dgm:cxn modelId="{DC1862F7-5B51-4E44-90D1-31BD1E349BF0}" type="presOf" srcId="{CA9B5B88-2E36-443C-8873-846F36FEFC43}" destId="{E77B8AD7-3CA0-42C2-AD76-0F3F1370223D}" srcOrd="0" destOrd="0" presId="urn:microsoft.com/office/officeart/2005/8/layout/list1"/>
    <dgm:cxn modelId="{80BD98A5-085C-4CDD-B54F-D7393A1AC879}" srcId="{D41C90A6-657C-4405-A341-AC5FECE945CD}" destId="{1AA18B29-64B2-4A94-A80C-6C619027413B}" srcOrd="0" destOrd="0" parTransId="{586CA138-ABEB-4084-A843-8FFF70BF123E}" sibTransId="{1BD7DC19-4BB9-4A82-9710-7FEC58B8360E}"/>
    <dgm:cxn modelId="{BF281E50-C93D-45E7-8D8D-33C622C047BB}" srcId="{1AA18B29-64B2-4A94-A80C-6C619027413B}" destId="{F4D3F19C-9069-4E66-AA62-87E4CEA55956}" srcOrd="1" destOrd="0" parTransId="{203B3243-600E-406B-ACC5-C6F32E834D1F}" sibTransId="{41010345-477B-435F-9597-A565AEEA2746}"/>
    <dgm:cxn modelId="{43473D66-4398-4580-8ECF-A4742A187339}" srcId="{D41C90A6-657C-4405-A341-AC5FECE945CD}" destId="{AF540C89-77B7-4B41-B5C3-026C07DD8D63}" srcOrd="1" destOrd="0" parTransId="{7E98DE52-8D37-49C0-846F-6B99015D3785}" sibTransId="{9F11250F-881F-42A2-868B-5F8E1417DDED}"/>
    <dgm:cxn modelId="{90778519-797E-4F46-A6B4-478ABFDCFC68}" type="presOf" srcId="{AF540C89-77B7-4B41-B5C3-026C07DD8D63}" destId="{D87A10BE-C0FA-49FF-BD88-2E19E877D0B5}" srcOrd="0" destOrd="0" presId="urn:microsoft.com/office/officeart/2005/8/layout/list1"/>
    <dgm:cxn modelId="{6DB7E8F6-6B9F-4D59-B879-B5F4BF6CB1F3}" type="presOf" srcId="{4C32804D-EAEA-4CFA-A723-43E17033410F}" destId="{A0C3DAA1-A0FF-442B-B26F-EF0C3E35204F}" srcOrd="0" destOrd="0" presId="urn:microsoft.com/office/officeart/2005/8/layout/list1"/>
    <dgm:cxn modelId="{6C566392-E1A1-4A0A-AD23-20159E0B8C2F}" type="presOf" srcId="{1AA18B29-64B2-4A94-A80C-6C619027413B}" destId="{4AE3DA5E-B9DD-40DD-9DC5-B0176F446C3A}" srcOrd="1" destOrd="0" presId="urn:microsoft.com/office/officeart/2005/8/layout/list1"/>
    <dgm:cxn modelId="{6B0DABBD-9923-46C4-A04E-0C844A091993}" srcId="{AF540C89-77B7-4B41-B5C3-026C07DD8D63}" destId="{CA9B5B88-2E36-443C-8873-846F36FEFC43}" srcOrd="0" destOrd="0" parTransId="{9FF96F4A-E46A-4648-AD4A-BB896F408B45}" sibTransId="{48D083B4-2A49-4902-AAE5-77F9082C6D30}"/>
    <dgm:cxn modelId="{4EB33E96-1D2B-4FD5-B1D9-61FC3616AE3B}" type="presOf" srcId="{1AA18B29-64B2-4A94-A80C-6C619027413B}" destId="{4B883D5A-B79A-424B-BF19-542311E50F45}" srcOrd="0" destOrd="0" presId="urn:microsoft.com/office/officeart/2005/8/layout/list1"/>
    <dgm:cxn modelId="{4A004041-06F5-4A87-B074-98960C6AA8F3}" srcId="{AF540C89-77B7-4B41-B5C3-026C07DD8D63}" destId="{771AA7D3-7614-4C3F-9560-F9E54AF5E67D}" srcOrd="1" destOrd="0" parTransId="{8C7B3EC0-43A1-4B3B-8CC8-3DD759355FB6}" sibTransId="{A99FE75D-DA3B-490D-9282-36BDE316E90E}"/>
    <dgm:cxn modelId="{C30BEA02-167B-475F-9892-85D315B0BA21}" srcId="{1AA18B29-64B2-4A94-A80C-6C619027413B}" destId="{F5BA5401-530A-444A-AA24-4C27965C5A99}" srcOrd="2" destOrd="0" parTransId="{D78361FF-7734-4967-98A8-EEE89A3AE70D}" sibTransId="{819B8120-91F9-4F1A-82A3-93B4AB0386F3}"/>
    <dgm:cxn modelId="{8EEA59CC-BEB4-4ADF-AF9F-1C8FE21DD206}" type="presOf" srcId="{D41C90A6-657C-4405-A341-AC5FECE945CD}" destId="{8272CAF9-49DF-4C65-90B6-20AEBA03E12C}" srcOrd="0" destOrd="0" presId="urn:microsoft.com/office/officeart/2005/8/layout/list1"/>
    <dgm:cxn modelId="{B81580FE-E2B9-43F2-BFC1-8B0C812DF528}" type="presParOf" srcId="{8272CAF9-49DF-4C65-90B6-20AEBA03E12C}" destId="{BD75F844-1EBD-4C34-BB70-59A27BB8CCE9}" srcOrd="0" destOrd="0" presId="urn:microsoft.com/office/officeart/2005/8/layout/list1"/>
    <dgm:cxn modelId="{32C698CB-1421-4F48-8B91-180632F065AA}" type="presParOf" srcId="{BD75F844-1EBD-4C34-BB70-59A27BB8CCE9}" destId="{4B883D5A-B79A-424B-BF19-542311E50F45}" srcOrd="0" destOrd="0" presId="urn:microsoft.com/office/officeart/2005/8/layout/list1"/>
    <dgm:cxn modelId="{08A25E32-F8C1-416B-8AA6-95833ED214A1}" type="presParOf" srcId="{BD75F844-1EBD-4C34-BB70-59A27BB8CCE9}" destId="{4AE3DA5E-B9DD-40DD-9DC5-B0176F446C3A}" srcOrd="1" destOrd="0" presId="urn:microsoft.com/office/officeart/2005/8/layout/list1"/>
    <dgm:cxn modelId="{B5D6DE78-9911-4C72-8FEB-78BD8953BF0C}" type="presParOf" srcId="{8272CAF9-49DF-4C65-90B6-20AEBA03E12C}" destId="{36DCF4A9-80B3-481A-A825-76A235A5E25E}" srcOrd="1" destOrd="0" presId="urn:microsoft.com/office/officeart/2005/8/layout/list1"/>
    <dgm:cxn modelId="{6250988F-67B1-4994-9FDC-4CD0FF155B62}" type="presParOf" srcId="{8272CAF9-49DF-4C65-90B6-20AEBA03E12C}" destId="{A0C3DAA1-A0FF-442B-B26F-EF0C3E35204F}" srcOrd="2" destOrd="0" presId="urn:microsoft.com/office/officeart/2005/8/layout/list1"/>
    <dgm:cxn modelId="{768485ED-DCEA-4D0B-B585-E8B9ED7AA5A8}" type="presParOf" srcId="{8272CAF9-49DF-4C65-90B6-20AEBA03E12C}" destId="{4D578642-21B2-45A4-A6E9-CC5A23FB9397}" srcOrd="3" destOrd="0" presId="urn:microsoft.com/office/officeart/2005/8/layout/list1"/>
    <dgm:cxn modelId="{5FC3FD83-3E97-4A90-8169-6E6CAC2D8947}" type="presParOf" srcId="{8272CAF9-49DF-4C65-90B6-20AEBA03E12C}" destId="{62D05394-1027-4DCB-822A-CF4CFB8BC1A5}" srcOrd="4" destOrd="0" presId="urn:microsoft.com/office/officeart/2005/8/layout/list1"/>
    <dgm:cxn modelId="{A85FAE35-BF77-4E42-BFBF-118D8EDF35AF}" type="presParOf" srcId="{62D05394-1027-4DCB-822A-CF4CFB8BC1A5}" destId="{D87A10BE-C0FA-49FF-BD88-2E19E877D0B5}" srcOrd="0" destOrd="0" presId="urn:microsoft.com/office/officeart/2005/8/layout/list1"/>
    <dgm:cxn modelId="{8D8FFD82-3008-44A6-B350-5A6A5482C11A}" type="presParOf" srcId="{62D05394-1027-4DCB-822A-CF4CFB8BC1A5}" destId="{66C6833A-D1D5-4699-8638-99DA7B4BE4B7}" srcOrd="1" destOrd="0" presId="urn:microsoft.com/office/officeart/2005/8/layout/list1"/>
    <dgm:cxn modelId="{78B89697-80B3-419B-83BD-AB7A73A630B6}" type="presParOf" srcId="{8272CAF9-49DF-4C65-90B6-20AEBA03E12C}" destId="{9FF1B8E3-47C5-484F-B32C-A80300D56CF0}" srcOrd="5" destOrd="0" presId="urn:microsoft.com/office/officeart/2005/8/layout/list1"/>
    <dgm:cxn modelId="{5A2DA5D3-6926-47B1-9030-7CAB02B98BBA}" type="presParOf" srcId="{8272CAF9-49DF-4C65-90B6-20AEBA03E12C}" destId="{E77B8AD7-3CA0-42C2-AD76-0F3F1370223D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1EE02A9-B128-4EC0-A157-4ACA1AF5A945}" type="doc">
      <dgm:prSet loTypeId="urn:microsoft.com/office/officeart/2008/layout/VerticalCircle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0B0970A-ECDC-4CA7-BC44-B2A0B23E8DFF}">
      <dgm:prSet/>
      <dgm:spPr/>
      <dgm:t>
        <a:bodyPr/>
        <a:lstStyle/>
        <a:p>
          <a:pPr rtl="0"/>
          <a:r>
            <a:rPr lang="ru-RU" dirty="0" smtClean="0"/>
            <a:t>инвалиды</a:t>
          </a:r>
          <a:endParaRPr lang="ru-RU" dirty="0"/>
        </a:p>
      </dgm:t>
    </dgm:pt>
    <dgm:pt modelId="{72161AC5-C3F1-4602-9108-E046A59EE757}" type="parTrans" cxnId="{268D0688-C1A9-43B8-9A10-CB21C390042F}">
      <dgm:prSet/>
      <dgm:spPr/>
      <dgm:t>
        <a:bodyPr/>
        <a:lstStyle/>
        <a:p>
          <a:endParaRPr lang="ru-RU"/>
        </a:p>
      </dgm:t>
    </dgm:pt>
    <dgm:pt modelId="{CDD5891A-5E08-42D8-8FA7-97CD101345D8}" type="sibTrans" cxnId="{268D0688-C1A9-43B8-9A10-CB21C390042F}">
      <dgm:prSet/>
      <dgm:spPr/>
      <dgm:t>
        <a:bodyPr/>
        <a:lstStyle/>
        <a:p>
          <a:endParaRPr lang="ru-RU"/>
        </a:p>
      </dgm:t>
    </dgm:pt>
    <dgm:pt modelId="{90FF16E9-BC2B-40A3-8F2D-4119377B6ABE}">
      <dgm:prSet/>
      <dgm:spPr/>
      <dgm:t>
        <a:bodyPr/>
        <a:lstStyle/>
        <a:p>
          <a:pPr rtl="0"/>
          <a:r>
            <a:rPr lang="ru-RU" dirty="0" smtClean="0"/>
            <a:t>иностранные граждане и лица, имеющие документ о СОО иностранного государства</a:t>
          </a:r>
          <a:endParaRPr lang="ru-RU" dirty="0"/>
        </a:p>
      </dgm:t>
    </dgm:pt>
    <dgm:pt modelId="{67854B08-CF32-42DD-AF90-697A9B121B35}" type="parTrans" cxnId="{BE33ABF6-8E73-43CC-AC09-37F34A7F5F49}">
      <dgm:prSet/>
      <dgm:spPr/>
      <dgm:t>
        <a:bodyPr/>
        <a:lstStyle/>
        <a:p>
          <a:endParaRPr lang="ru-RU"/>
        </a:p>
      </dgm:t>
    </dgm:pt>
    <dgm:pt modelId="{102B4714-FA9F-4BBF-B64C-A60AFD245C00}" type="sibTrans" cxnId="{BE33ABF6-8E73-43CC-AC09-37F34A7F5F49}">
      <dgm:prSet/>
      <dgm:spPr/>
      <dgm:t>
        <a:bodyPr/>
        <a:lstStyle/>
        <a:p>
          <a:endParaRPr lang="ru-RU"/>
        </a:p>
      </dgm:t>
    </dgm:pt>
    <dgm:pt modelId="{9B9DD916-E3E7-4F78-987F-DE36EA947C49}">
      <dgm:prSet/>
      <dgm:spPr/>
      <dgm:t>
        <a:bodyPr/>
        <a:lstStyle/>
        <a:p>
          <a:pPr rtl="0"/>
          <a:r>
            <a:rPr lang="ru-RU" dirty="0" smtClean="0"/>
            <a:t>Герои РФ, </a:t>
          </a:r>
          <a:r>
            <a:rPr lang="ru-RU" b="0" dirty="0" smtClean="0"/>
            <a:t>лица, награжденные </a:t>
          </a:r>
          <a:br>
            <a:rPr lang="ru-RU" b="0" dirty="0" smtClean="0"/>
          </a:br>
          <a:r>
            <a:rPr lang="ru-RU" b="0" dirty="0" smtClean="0"/>
            <a:t>тремя орденами Мужества</a:t>
          </a:r>
          <a:endParaRPr lang="ru-RU" dirty="0"/>
        </a:p>
      </dgm:t>
    </dgm:pt>
    <dgm:pt modelId="{56E026AA-7DEE-4E0B-B856-EA25A84B889A}" type="parTrans" cxnId="{A4FF1F90-AD0C-485F-A2E7-3C4CED9B1124}">
      <dgm:prSet/>
      <dgm:spPr/>
      <dgm:t>
        <a:bodyPr/>
        <a:lstStyle/>
        <a:p>
          <a:endParaRPr lang="ru-RU"/>
        </a:p>
      </dgm:t>
    </dgm:pt>
    <dgm:pt modelId="{2EFE4D70-F5CF-4C67-ACE7-04788C2AC05F}" type="sibTrans" cxnId="{A4FF1F90-AD0C-485F-A2E7-3C4CED9B1124}">
      <dgm:prSet/>
      <dgm:spPr/>
      <dgm:t>
        <a:bodyPr/>
        <a:lstStyle/>
        <a:p>
          <a:endParaRPr lang="ru-RU"/>
        </a:p>
      </dgm:t>
    </dgm:pt>
    <dgm:pt modelId="{FBB920BE-8C5B-42FA-A881-DDFCBE5562DA}">
      <dgm:prSet/>
      <dgm:spPr/>
      <dgm:t>
        <a:bodyPr/>
        <a:lstStyle/>
        <a:p>
          <a:pPr rtl="0"/>
          <a:r>
            <a:rPr lang="ru-RU" dirty="0" smtClean="0"/>
            <a:t>участники СВО и их дети</a:t>
          </a:r>
          <a:endParaRPr lang="ru-RU" dirty="0"/>
        </a:p>
      </dgm:t>
    </dgm:pt>
    <dgm:pt modelId="{6B4CC934-A239-449E-A344-2CDABB0AE98F}" type="parTrans" cxnId="{4ED8E3BE-ECC4-49B8-A627-27EA78035AA5}">
      <dgm:prSet/>
      <dgm:spPr/>
      <dgm:t>
        <a:bodyPr/>
        <a:lstStyle/>
        <a:p>
          <a:endParaRPr lang="ru-RU"/>
        </a:p>
      </dgm:t>
    </dgm:pt>
    <dgm:pt modelId="{22963664-C0BB-4280-A529-19009C321A1C}" type="sibTrans" cxnId="{4ED8E3BE-ECC4-49B8-A627-27EA78035AA5}">
      <dgm:prSet/>
      <dgm:spPr/>
      <dgm:t>
        <a:bodyPr/>
        <a:lstStyle/>
        <a:p>
          <a:endParaRPr lang="ru-RU"/>
        </a:p>
      </dgm:t>
    </dgm:pt>
    <dgm:pt modelId="{4B1A31DC-0E08-4BB5-860A-556C5CAEB26C}">
      <dgm:prSet/>
      <dgm:spPr/>
      <dgm:t>
        <a:bodyPr/>
        <a:lstStyle/>
        <a:p>
          <a:pPr rtl="0"/>
          <a:r>
            <a:rPr lang="ru-RU" dirty="0" smtClean="0"/>
            <a:t>дети медицинских работников, умерших от COVID-19 при исполнении ими трудовых обязанностей</a:t>
          </a:r>
          <a:endParaRPr lang="ru-RU" dirty="0"/>
        </a:p>
      </dgm:t>
    </dgm:pt>
    <dgm:pt modelId="{4FA8F778-340F-42F3-8B5D-BAA42CB22ED2}" type="parTrans" cxnId="{7E678890-6923-412B-8561-4CBEC7D4B374}">
      <dgm:prSet/>
      <dgm:spPr/>
      <dgm:t>
        <a:bodyPr/>
        <a:lstStyle/>
        <a:p>
          <a:endParaRPr lang="ru-RU"/>
        </a:p>
      </dgm:t>
    </dgm:pt>
    <dgm:pt modelId="{EE2DAE55-A74C-4F78-A038-EC4C2326349B}" type="sibTrans" cxnId="{7E678890-6923-412B-8561-4CBEC7D4B374}">
      <dgm:prSet/>
      <dgm:spPr/>
      <dgm:t>
        <a:bodyPr/>
        <a:lstStyle/>
        <a:p>
          <a:endParaRPr lang="ru-RU"/>
        </a:p>
      </dgm:t>
    </dgm:pt>
    <dgm:pt modelId="{34F27F51-8467-4D23-AA4A-CC73A07254A1}">
      <dgm:prSet/>
      <dgm:spPr/>
      <dgm:t>
        <a:bodyPr/>
        <a:lstStyle/>
        <a:p>
          <a:pPr rtl="0"/>
          <a:r>
            <a:rPr lang="ru-RU" dirty="0" smtClean="0"/>
            <a:t>лица, имеющие высшее образование</a:t>
          </a:r>
          <a:endParaRPr lang="ru-RU" dirty="0"/>
        </a:p>
      </dgm:t>
    </dgm:pt>
    <dgm:pt modelId="{4C8F2472-3EFA-4886-BCB0-0A1FC85B4DF6}" type="parTrans" cxnId="{CD3583E4-D0E5-43A5-AED1-5C2023046913}">
      <dgm:prSet/>
      <dgm:spPr/>
      <dgm:t>
        <a:bodyPr/>
        <a:lstStyle/>
        <a:p>
          <a:endParaRPr lang="ru-RU"/>
        </a:p>
      </dgm:t>
    </dgm:pt>
    <dgm:pt modelId="{D85CB010-E4FA-4967-AE61-146859B95919}" type="sibTrans" cxnId="{CD3583E4-D0E5-43A5-AED1-5C2023046913}">
      <dgm:prSet/>
      <dgm:spPr/>
      <dgm:t>
        <a:bodyPr/>
        <a:lstStyle/>
        <a:p>
          <a:endParaRPr lang="ru-RU"/>
        </a:p>
      </dgm:t>
    </dgm:pt>
    <dgm:pt modelId="{DD579592-070C-4D27-A174-73661322950D}">
      <dgm:prSet/>
      <dgm:spPr/>
      <dgm:t>
        <a:bodyPr/>
        <a:lstStyle/>
        <a:p>
          <a:pPr rtl="0"/>
          <a:r>
            <a:rPr lang="ru-RU" dirty="0" smtClean="0"/>
            <a:t>лица, имеющие среднее профессиональное образование</a:t>
          </a:r>
          <a:endParaRPr lang="ru-RU" dirty="0"/>
        </a:p>
      </dgm:t>
    </dgm:pt>
    <dgm:pt modelId="{10415D09-F13B-4993-B0AB-4961AA940BDA}" type="parTrans" cxnId="{DE1D6A0C-EA0D-42C0-A0CC-B18983797898}">
      <dgm:prSet/>
      <dgm:spPr/>
      <dgm:t>
        <a:bodyPr/>
        <a:lstStyle/>
        <a:p>
          <a:endParaRPr lang="ru-RU"/>
        </a:p>
      </dgm:t>
    </dgm:pt>
    <dgm:pt modelId="{31436816-F0A2-4EAA-934F-D1BAB35F82F5}" type="sibTrans" cxnId="{DE1D6A0C-EA0D-42C0-A0CC-B18983797898}">
      <dgm:prSet/>
      <dgm:spPr/>
      <dgm:t>
        <a:bodyPr/>
        <a:lstStyle/>
        <a:p>
          <a:endParaRPr lang="ru-RU"/>
        </a:p>
      </dgm:t>
    </dgm:pt>
    <dgm:pt modelId="{16594982-6D3A-4B20-96DD-6C67B02BFC2F}" type="pres">
      <dgm:prSet presAssocID="{11EE02A9-B128-4EC0-A157-4ACA1AF5A945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A0D5706A-88F6-4FB8-A392-6E6187EA3640}" type="pres">
      <dgm:prSet presAssocID="{80B0970A-ECDC-4CA7-BC44-B2A0B23E8DFF}" presName="noChildren" presStyleCnt="0"/>
      <dgm:spPr/>
    </dgm:pt>
    <dgm:pt modelId="{465744BA-CC41-4F4E-90F6-0F42CD3444E0}" type="pres">
      <dgm:prSet presAssocID="{80B0970A-ECDC-4CA7-BC44-B2A0B23E8DFF}" presName="gap" presStyleCnt="0"/>
      <dgm:spPr/>
    </dgm:pt>
    <dgm:pt modelId="{4AF9B178-9FB5-4DC7-B2DD-A020D425AB10}" type="pres">
      <dgm:prSet presAssocID="{80B0970A-ECDC-4CA7-BC44-B2A0B23E8DFF}" presName="medCircle2" presStyleLbl="vennNode1" presStyleIdx="0" presStyleCnt="7"/>
      <dgm:spPr/>
    </dgm:pt>
    <dgm:pt modelId="{C3E1A76C-48B1-4D2E-8AAF-D0A15BB5D0E7}" type="pres">
      <dgm:prSet presAssocID="{80B0970A-ECDC-4CA7-BC44-B2A0B23E8DFF}" presName="txLvlOnly1" presStyleLbl="revTx" presStyleIdx="0" presStyleCnt="7"/>
      <dgm:spPr/>
      <dgm:t>
        <a:bodyPr/>
        <a:lstStyle/>
        <a:p>
          <a:endParaRPr lang="ru-RU"/>
        </a:p>
      </dgm:t>
    </dgm:pt>
    <dgm:pt modelId="{81137110-8F82-41BF-BE31-80F72BB2C96D}" type="pres">
      <dgm:prSet presAssocID="{90FF16E9-BC2B-40A3-8F2D-4119377B6ABE}" presName="noChildren" presStyleCnt="0"/>
      <dgm:spPr/>
    </dgm:pt>
    <dgm:pt modelId="{CB89A393-0303-4136-8727-F677E03104F0}" type="pres">
      <dgm:prSet presAssocID="{90FF16E9-BC2B-40A3-8F2D-4119377B6ABE}" presName="gap" presStyleCnt="0"/>
      <dgm:spPr/>
    </dgm:pt>
    <dgm:pt modelId="{F49BBC3B-3A9F-453B-BAB1-0AF29ACAE4E3}" type="pres">
      <dgm:prSet presAssocID="{90FF16E9-BC2B-40A3-8F2D-4119377B6ABE}" presName="medCircle2" presStyleLbl="vennNode1" presStyleIdx="1" presStyleCnt="7"/>
      <dgm:spPr/>
    </dgm:pt>
    <dgm:pt modelId="{9D3ED64D-C3AD-4911-9DBD-D6C5F0414CCF}" type="pres">
      <dgm:prSet presAssocID="{90FF16E9-BC2B-40A3-8F2D-4119377B6ABE}" presName="txLvlOnly1" presStyleLbl="revTx" presStyleIdx="1" presStyleCnt="7"/>
      <dgm:spPr/>
      <dgm:t>
        <a:bodyPr/>
        <a:lstStyle/>
        <a:p>
          <a:endParaRPr lang="ru-RU"/>
        </a:p>
      </dgm:t>
    </dgm:pt>
    <dgm:pt modelId="{BF280FFC-309B-4FA7-A209-1B91F6020F89}" type="pres">
      <dgm:prSet presAssocID="{9B9DD916-E3E7-4F78-987F-DE36EA947C49}" presName="noChildren" presStyleCnt="0"/>
      <dgm:spPr/>
    </dgm:pt>
    <dgm:pt modelId="{BF797A05-D0FC-4C11-9BC3-50BBB4588AE8}" type="pres">
      <dgm:prSet presAssocID="{9B9DD916-E3E7-4F78-987F-DE36EA947C49}" presName="gap" presStyleCnt="0"/>
      <dgm:spPr/>
    </dgm:pt>
    <dgm:pt modelId="{F37B6C11-20A0-4F71-9383-1317A4C22057}" type="pres">
      <dgm:prSet presAssocID="{9B9DD916-E3E7-4F78-987F-DE36EA947C49}" presName="medCircle2" presStyleLbl="vennNode1" presStyleIdx="2" presStyleCnt="7"/>
      <dgm:spPr/>
    </dgm:pt>
    <dgm:pt modelId="{5A568294-B34D-484A-A965-8B4363BECB54}" type="pres">
      <dgm:prSet presAssocID="{9B9DD916-E3E7-4F78-987F-DE36EA947C49}" presName="txLvlOnly1" presStyleLbl="revTx" presStyleIdx="2" presStyleCnt="7"/>
      <dgm:spPr/>
      <dgm:t>
        <a:bodyPr/>
        <a:lstStyle/>
        <a:p>
          <a:endParaRPr lang="ru-RU"/>
        </a:p>
      </dgm:t>
    </dgm:pt>
    <dgm:pt modelId="{B78285D3-C412-469A-A28D-1A461B6160F7}" type="pres">
      <dgm:prSet presAssocID="{FBB920BE-8C5B-42FA-A881-DDFCBE5562DA}" presName="noChildren" presStyleCnt="0"/>
      <dgm:spPr/>
    </dgm:pt>
    <dgm:pt modelId="{3D125903-1EB8-4D8A-A418-AB6CCF608D13}" type="pres">
      <dgm:prSet presAssocID="{FBB920BE-8C5B-42FA-A881-DDFCBE5562DA}" presName="gap" presStyleCnt="0"/>
      <dgm:spPr/>
    </dgm:pt>
    <dgm:pt modelId="{06136AD4-6E78-4F68-8E10-68CADB2DE5F4}" type="pres">
      <dgm:prSet presAssocID="{FBB920BE-8C5B-42FA-A881-DDFCBE5562DA}" presName="medCircle2" presStyleLbl="vennNode1" presStyleIdx="3" presStyleCnt="7"/>
      <dgm:spPr/>
    </dgm:pt>
    <dgm:pt modelId="{5A720B29-196F-405D-B8B4-EBA7884A1523}" type="pres">
      <dgm:prSet presAssocID="{FBB920BE-8C5B-42FA-A881-DDFCBE5562DA}" presName="txLvlOnly1" presStyleLbl="revTx" presStyleIdx="3" presStyleCnt="7"/>
      <dgm:spPr/>
      <dgm:t>
        <a:bodyPr/>
        <a:lstStyle/>
        <a:p>
          <a:endParaRPr lang="ru-RU"/>
        </a:p>
      </dgm:t>
    </dgm:pt>
    <dgm:pt modelId="{9C8E43A4-CDB2-431A-959F-9C2256B896CB}" type="pres">
      <dgm:prSet presAssocID="{4B1A31DC-0E08-4BB5-860A-556C5CAEB26C}" presName="noChildren" presStyleCnt="0"/>
      <dgm:spPr/>
    </dgm:pt>
    <dgm:pt modelId="{87499D81-4EFD-4DCB-8AD2-19828580D82D}" type="pres">
      <dgm:prSet presAssocID="{4B1A31DC-0E08-4BB5-860A-556C5CAEB26C}" presName="gap" presStyleCnt="0"/>
      <dgm:spPr/>
    </dgm:pt>
    <dgm:pt modelId="{D78098F3-E779-465A-B82F-7E6157965BFD}" type="pres">
      <dgm:prSet presAssocID="{4B1A31DC-0E08-4BB5-860A-556C5CAEB26C}" presName="medCircle2" presStyleLbl="vennNode1" presStyleIdx="4" presStyleCnt="7"/>
      <dgm:spPr/>
    </dgm:pt>
    <dgm:pt modelId="{EECF6524-659B-4C6F-B196-ADBCD9EF5A26}" type="pres">
      <dgm:prSet presAssocID="{4B1A31DC-0E08-4BB5-860A-556C5CAEB26C}" presName="txLvlOnly1" presStyleLbl="revTx" presStyleIdx="4" presStyleCnt="7"/>
      <dgm:spPr/>
      <dgm:t>
        <a:bodyPr/>
        <a:lstStyle/>
        <a:p>
          <a:endParaRPr lang="ru-RU"/>
        </a:p>
      </dgm:t>
    </dgm:pt>
    <dgm:pt modelId="{8B682D18-A2A9-48BD-B622-EC76E02E5C62}" type="pres">
      <dgm:prSet presAssocID="{34F27F51-8467-4D23-AA4A-CC73A07254A1}" presName="noChildren" presStyleCnt="0"/>
      <dgm:spPr/>
    </dgm:pt>
    <dgm:pt modelId="{BD1A5E54-A95D-4C30-AFCE-42817348EB61}" type="pres">
      <dgm:prSet presAssocID="{34F27F51-8467-4D23-AA4A-CC73A07254A1}" presName="gap" presStyleCnt="0"/>
      <dgm:spPr/>
    </dgm:pt>
    <dgm:pt modelId="{1C7F2F3B-7C64-4C78-9DD8-65E9A612A47A}" type="pres">
      <dgm:prSet presAssocID="{34F27F51-8467-4D23-AA4A-CC73A07254A1}" presName="medCircle2" presStyleLbl="vennNode1" presStyleIdx="5" presStyleCnt="7"/>
      <dgm:spPr/>
    </dgm:pt>
    <dgm:pt modelId="{67EB3BC8-848D-47F9-BCB1-B5F70BFBDB79}" type="pres">
      <dgm:prSet presAssocID="{34F27F51-8467-4D23-AA4A-CC73A07254A1}" presName="txLvlOnly1" presStyleLbl="revTx" presStyleIdx="5" presStyleCnt="7"/>
      <dgm:spPr/>
      <dgm:t>
        <a:bodyPr/>
        <a:lstStyle/>
        <a:p>
          <a:endParaRPr lang="ru-RU"/>
        </a:p>
      </dgm:t>
    </dgm:pt>
    <dgm:pt modelId="{85ECA2A7-D048-45D0-B356-F61E12DAC175}" type="pres">
      <dgm:prSet presAssocID="{DD579592-070C-4D27-A174-73661322950D}" presName="noChildren" presStyleCnt="0"/>
      <dgm:spPr/>
    </dgm:pt>
    <dgm:pt modelId="{9EB3E006-5683-4E91-BBC7-2F20409EBA45}" type="pres">
      <dgm:prSet presAssocID="{DD579592-070C-4D27-A174-73661322950D}" presName="gap" presStyleCnt="0"/>
      <dgm:spPr/>
    </dgm:pt>
    <dgm:pt modelId="{048A6053-0ABA-4070-925B-F29797776A5D}" type="pres">
      <dgm:prSet presAssocID="{DD579592-070C-4D27-A174-73661322950D}" presName="medCircle2" presStyleLbl="vennNode1" presStyleIdx="6" presStyleCnt="7"/>
      <dgm:spPr/>
    </dgm:pt>
    <dgm:pt modelId="{37A488C8-DB9A-443F-934D-499BC17635F9}" type="pres">
      <dgm:prSet presAssocID="{DD579592-070C-4D27-A174-73661322950D}" presName="txLvlOnly1" presStyleLbl="revTx" presStyleIdx="6" presStyleCnt="7"/>
      <dgm:spPr/>
      <dgm:t>
        <a:bodyPr/>
        <a:lstStyle/>
        <a:p>
          <a:endParaRPr lang="ru-RU"/>
        </a:p>
      </dgm:t>
    </dgm:pt>
  </dgm:ptLst>
  <dgm:cxnLst>
    <dgm:cxn modelId="{CD3583E4-D0E5-43A5-AED1-5C2023046913}" srcId="{11EE02A9-B128-4EC0-A157-4ACA1AF5A945}" destId="{34F27F51-8467-4D23-AA4A-CC73A07254A1}" srcOrd="5" destOrd="0" parTransId="{4C8F2472-3EFA-4886-BCB0-0A1FC85B4DF6}" sibTransId="{D85CB010-E4FA-4967-AE61-146859B95919}"/>
    <dgm:cxn modelId="{ACDF32C7-FFBC-4174-BF20-464FC7DD024E}" type="presOf" srcId="{4B1A31DC-0E08-4BB5-860A-556C5CAEB26C}" destId="{EECF6524-659B-4C6F-B196-ADBCD9EF5A26}" srcOrd="0" destOrd="0" presId="urn:microsoft.com/office/officeart/2008/layout/VerticalCircleList"/>
    <dgm:cxn modelId="{A4FF1F90-AD0C-485F-A2E7-3C4CED9B1124}" srcId="{11EE02A9-B128-4EC0-A157-4ACA1AF5A945}" destId="{9B9DD916-E3E7-4F78-987F-DE36EA947C49}" srcOrd="2" destOrd="0" parTransId="{56E026AA-7DEE-4E0B-B856-EA25A84B889A}" sibTransId="{2EFE4D70-F5CF-4C67-ACE7-04788C2AC05F}"/>
    <dgm:cxn modelId="{BE33ABF6-8E73-43CC-AC09-37F34A7F5F49}" srcId="{11EE02A9-B128-4EC0-A157-4ACA1AF5A945}" destId="{90FF16E9-BC2B-40A3-8F2D-4119377B6ABE}" srcOrd="1" destOrd="0" parTransId="{67854B08-CF32-42DD-AF90-697A9B121B35}" sibTransId="{102B4714-FA9F-4BBF-B64C-A60AFD245C00}"/>
    <dgm:cxn modelId="{7E678890-6923-412B-8561-4CBEC7D4B374}" srcId="{11EE02A9-B128-4EC0-A157-4ACA1AF5A945}" destId="{4B1A31DC-0E08-4BB5-860A-556C5CAEB26C}" srcOrd="4" destOrd="0" parTransId="{4FA8F778-340F-42F3-8B5D-BAA42CB22ED2}" sibTransId="{EE2DAE55-A74C-4F78-A038-EC4C2326349B}"/>
    <dgm:cxn modelId="{95AC1E92-62AE-4C6B-99FB-2EC46B499AA9}" type="presOf" srcId="{9B9DD916-E3E7-4F78-987F-DE36EA947C49}" destId="{5A568294-B34D-484A-A965-8B4363BECB54}" srcOrd="0" destOrd="0" presId="urn:microsoft.com/office/officeart/2008/layout/VerticalCircleList"/>
    <dgm:cxn modelId="{41F7976A-A3E5-4111-9EB0-36040162B0F5}" type="presOf" srcId="{80B0970A-ECDC-4CA7-BC44-B2A0B23E8DFF}" destId="{C3E1A76C-48B1-4D2E-8AAF-D0A15BB5D0E7}" srcOrd="0" destOrd="0" presId="urn:microsoft.com/office/officeart/2008/layout/VerticalCircleList"/>
    <dgm:cxn modelId="{4ED8E3BE-ECC4-49B8-A627-27EA78035AA5}" srcId="{11EE02A9-B128-4EC0-A157-4ACA1AF5A945}" destId="{FBB920BE-8C5B-42FA-A881-DDFCBE5562DA}" srcOrd="3" destOrd="0" parTransId="{6B4CC934-A239-449E-A344-2CDABB0AE98F}" sibTransId="{22963664-C0BB-4280-A529-19009C321A1C}"/>
    <dgm:cxn modelId="{74979A06-F440-4C3A-80BE-097DDBC5733D}" type="presOf" srcId="{FBB920BE-8C5B-42FA-A881-DDFCBE5562DA}" destId="{5A720B29-196F-405D-B8B4-EBA7884A1523}" srcOrd="0" destOrd="0" presId="urn:microsoft.com/office/officeart/2008/layout/VerticalCircleList"/>
    <dgm:cxn modelId="{3521E3D0-7254-4523-948C-EC4393A6A999}" type="presOf" srcId="{DD579592-070C-4D27-A174-73661322950D}" destId="{37A488C8-DB9A-443F-934D-499BC17635F9}" srcOrd="0" destOrd="0" presId="urn:microsoft.com/office/officeart/2008/layout/VerticalCircleList"/>
    <dgm:cxn modelId="{89DED205-5FE8-454A-87B0-A769EED5AC36}" type="presOf" srcId="{11EE02A9-B128-4EC0-A157-4ACA1AF5A945}" destId="{16594982-6D3A-4B20-96DD-6C67B02BFC2F}" srcOrd="0" destOrd="0" presId="urn:microsoft.com/office/officeart/2008/layout/VerticalCircleList"/>
    <dgm:cxn modelId="{7F2D38F2-C810-4D7C-BCC9-9D543B850133}" type="presOf" srcId="{34F27F51-8467-4D23-AA4A-CC73A07254A1}" destId="{67EB3BC8-848D-47F9-BCB1-B5F70BFBDB79}" srcOrd="0" destOrd="0" presId="urn:microsoft.com/office/officeart/2008/layout/VerticalCircleList"/>
    <dgm:cxn modelId="{F1D02EE1-FAF2-4752-9EFF-F256D57ADA9A}" type="presOf" srcId="{90FF16E9-BC2B-40A3-8F2D-4119377B6ABE}" destId="{9D3ED64D-C3AD-4911-9DBD-D6C5F0414CCF}" srcOrd="0" destOrd="0" presId="urn:microsoft.com/office/officeart/2008/layout/VerticalCircleList"/>
    <dgm:cxn modelId="{DE1D6A0C-EA0D-42C0-A0CC-B18983797898}" srcId="{11EE02A9-B128-4EC0-A157-4ACA1AF5A945}" destId="{DD579592-070C-4D27-A174-73661322950D}" srcOrd="6" destOrd="0" parTransId="{10415D09-F13B-4993-B0AB-4961AA940BDA}" sibTransId="{31436816-F0A2-4EAA-934F-D1BAB35F82F5}"/>
    <dgm:cxn modelId="{268D0688-C1A9-43B8-9A10-CB21C390042F}" srcId="{11EE02A9-B128-4EC0-A157-4ACA1AF5A945}" destId="{80B0970A-ECDC-4CA7-BC44-B2A0B23E8DFF}" srcOrd="0" destOrd="0" parTransId="{72161AC5-C3F1-4602-9108-E046A59EE757}" sibTransId="{CDD5891A-5E08-42D8-8FA7-97CD101345D8}"/>
    <dgm:cxn modelId="{696CFFB5-103C-4DAB-9C3F-7F670E9EF1C7}" type="presParOf" srcId="{16594982-6D3A-4B20-96DD-6C67B02BFC2F}" destId="{A0D5706A-88F6-4FB8-A392-6E6187EA3640}" srcOrd="0" destOrd="0" presId="urn:microsoft.com/office/officeart/2008/layout/VerticalCircleList"/>
    <dgm:cxn modelId="{9712642F-303C-4BBA-BB85-29383B50A10C}" type="presParOf" srcId="{A0D5706A-88F6-4FB8-A392-6E6187EA3640}" destId="{465744BA-CC41-4F4E-90F6-0F42CD3444E0}" srcOrd="0" destOrd="0" presId="urn:microsoft.com/office/officeart/2008/layout/VerticalCircleList"/>
    <dgm:cxn modelId="{8C6EBAFC-DFB0-49AD-83A6-BD4EA144F228}" type="presParOf" srcId="{A0D5706A-88F6-4FB8-A392-6E6187EA3640}" destId="{4AF9B178-9FB5-4DC7-B2DD-A020D425AB10}" srcOrd="1" destOrd="0" presId="urn:microsoft.com/office/officeart/2008/layout/VerticalCircleList"/>
    <dgm:cxn modelId="{F1FF7CF2-0E57-4F42-9757-E74D5A9B765E}" type="presParOf" srcId="{A0D5706A-88F6-4FB8-A392-6E6187EA3640}" destId="{C3E1A76C-48B1-4D2E-8AAF-D0A15BB5D0E7}" srcOrd="2" destOrd="0" presId="urn:microsoft.com/office/officeart/2008/layout/VerticalCircleList"/>
    <dgm:cxn modelId="{11CAD809-3421-4D96-9965-A1217A27F15E}" type="presParOf" srcId="{16594982-6D3A-4B20-96DD-6C67B02BFC2F}" destId="{81137110-8F82-41BF-BE31-80F72BB2C96D}" srcOrd="1" destOrd="0" presId="urn:microsoft.com/office/officeart/2008/layout/VerticalCircleList"/>
    <dgm:cxn modelId="{ADCC7440-61A0-4C0D-86DA-0C44B9818755}" type="presParOf" srcId="{81137110-8F82-41BF-BE31-80F72BB2C96D}" destId="{CB89A393-0303-4136-8727-F677E03104F0}" srcOrd="0" destOrd="0" presId="urn:microsoft.com/office/officeart/2008/layout/VerticalCircleList"/>
    <dgm:cxn modelId="{23912E2D-114F-4D38-BE1D-663005255B59}" type="presParOf" srcId="{81137110-8F82-41BF-BE31-80F72BB2C96D}" destId="{F49BBC3B-3A9F-453B-BAB1-0AF29ACAE4E3}" srcOrd="1" destOrd="0" presId="urn:microsoft.com/office/officeart/2008/layout/VerticalCircleList"/>
    <dgm:cxn modelId="{482326B5-2812-43F0-9F2A-F379CFBD3305}" type="presParOf" srcId="{81137110-8F82-41BF-BE31-80F72BB2C96D}" destId="{9D3ED64D-C3AD-4911-9DBD-D6C5F0414CCF}" srcOrd="2" destOrd="0" presId="urn:microsoft.com/office/officeart/2008/layout/VerticalCircleList"/>
    <dgm:cxn modelId="{EF89AEB4-7788-4CD0-AF3B-1D401B920403}" type="presParOf" srcId="{16594982-6D3A-4B20-96DD-6C67B02BFC2F}" destId="{BF280FFC-309B-4FA7-A209-1B91F6020F89}" srcOrd="2" destOrd="0" presId="urn:microsoft.com/office/officeart/2008/layout/VerticalCircleList"/>
    <dgm:cxn modelId="{8446D4B4-6413-4ABE-8865-3D9183FFBA4C}" type="presParOf" srcId="{BF280FFC-309B-4FA7-A209-1B91F6020F89}" destId="{BF797A05-D0FC-4C11-9BC3-50BBB4588AE8}" srcOrd="0" destOrd="0" presId="urn:microsoft.com/office/officeart/2008/layout/VerticalCircleList"/>
    <dgm:cxn modelId="{550BE49B-0BC1-401D-95E4-E7BC42FAE598}" type="presParOf" srcId="{BF280FFC-309B-4FA7-A209-1B91F6020F89}" destId="{F37B6C11-20A0-4F71-9383-1317A4C22057}" srcOrd="1" destOrd="0" presId="urn:microsoft.com/office/officeart/2008/layout/VerticalCircleList"/>
    <dgm:cxn modelId="{FA4148F0-D958-4B43-BC6A-880040931897}" type="presParOf" srcId="{BF280FFC-309B-4FA7-A209-1B91F6020F89}" destId="{5A568294-B34D-484A-A965-8B4363BECB54}" srcOrd="2" destOrd="0" presId="urn:microsoft.com/office/officeart/2008/layout/VerticalCircleList"/>
    <dgm:cxn modelId="{57494644-FDB1-4E1A-A574-A96A60594D09}" type="presParOf" srcId="{16594982-6D3A-4B20-96DD-6C67B02BFC2F}" destId="{B78285D3-C412-469A-A28D-1A461B6160F7}" srcOrd="3" destOrd="0" presId="urn:microsoft.com/office/officeart/2008/layout/VerticalCircleList"/>
    <dgm:cxn modelId="{BF5BD76F-0905-419F-BFED-DEAEC7D02911}" type="presParOf" srcId="{B78285D3-C412-469A-A28D-1A461B6160F7}" destId="{3D125903-1EB8-4D8A-A418-AB6CCF608D13}" srcOrd="0" destOrd="0" presId="urn:microsoft.com/office/officeart/2008/layout/VerticalCircleList"/>
    <dgm:cxn modelId="{3EA4F9EC-46A6-41A5-942D-872E21F9F973}" type="presParOf" srcId="{B78285D3-C412-469A-A28D-1A461B6160F7}" destId="{06136AD4-6E78-4F68-8E10-68CADB2DE5F4}" srcOrd="1" destOrd="0" presId="urn:microsoft.com/office/officeart/2008/layout/VerticalCircleList"/>
    <dgm:cxn modelId="{44A78CE3-1BF7-42AE-886F-3673D54E17E7}" type="presParOf" srcId="{B78285D3-C412-469A-A28D-1A461B6160F7}" destId="{5A720B29-196F-405D-B8B4-EBA7884A1523}" srcOrd="2" destOrd="0" presId="urn:microsoft.com/office/officeart/2008/layout/VerticalCircleList"/>
    <dgm:cxn modelId="{026AEFD1-A313-420B-A00B-28A1282CD813}" type="presParOf" srcId="{16594982-6D3A-4B20-96DD-6C67B02BFC2F}" destId="{9C8E43A4-CDB2-431A-959F-9C2256B896CB}" srcOrd="4" destOrd="0" presId="urn:microsoft.com/office/officeart/2008/layout/VerticalCircleList"/>
    <dgm:cxn modelId="{7076C5C0-5FE2-436C-A4F0-535157F117FD}" type="presParOf" srcId="{9C8E43A4-CDB2-431A-959F-9C2256B896CB}" destId="{87499D81-4EFD-4DCB-8AD2-19828580D82D}" srcOrd="0" destOrd="0" presId="urn:microsoft.com/office/officeart/2008/layout/VerticalCircleList"/>
    <dgm:cxn modelId="{4F527706-4223-4DA1-86D7-8E6E90DD8450}" type="presParOf" srcId="{9C8E43A4-CDB2-431A-959F-9C2256B896CB}" destId="{D78098F3-E779-465A-B82F-7E6157965BFD}" srcOrd="1" destOrd="0" presId="urn:microsoft.com/office/officeart/2008/layout/VerticalCircleList"/>
    <dgm:cxn modelId="{95DCD229-8F9D-4863-AD91-7CCAA90D59AB}" type="presParOf" srcId="{9C8E43A4-CDB2-431A-959F-9C2256B896CB}" destId="{EECF6524-659B-4C6F-B196-ADBCD9EF5A26}" srcOrd="2" destOrd="0" presId="urn:microsoft.com/office/officeart/2008/layout/VerticalCircleList"/>
    <dgm:cxn modelId="{1BB5E198-F4FF-40C3-AFCF-46523286504A}" type="presParOf" srcId="{16594982-6D3A-4B20-96DD-6C67B02BFC2F}" destId="{8B682D18-A2A9-48BD-B622-EC76E02E5C62}" srcOrd="5" destOrd="0" presId="urn:microsoft.com/office/officeart/2008/layout/VerticalCircleList"/>
    <dgm:cxn modelId="{35AC5AA8-60F1-40A2-B76F-54797D967F22}" type="presParOf" srcId="{8B682D18-A2A9-48BD-B622-EC76E02E5C62}" destId="{BD1A5E54-A95D-4C30-AFCE-42817348EB61}" srcOrd="0" destOrd="0" presId="urn:microsoft.com/office/officeart/2008/layout/VerticalCircleList"/>
    <dgm:cxn modelId="{F011C599-8225-42E6-92A9-3FC28EA0A7C3}" type="presParOf" srcId="{8B682D18-A2A9-48BD-B622-EC76E02E5C62}" destId="{1C7F2F3B-7C64-4C78-9DD8-65E9A612A47A}" srcOrd="1" destOrd="0" presId="urn:microsoft.com/office/officeart/2008/layout/VerticalCircleList"/>
    <dgm:cxn modelId="{A172A0D1-A245-4C8F-A3CB-E56906EDB209}" type="presParOf" srcId="{8B682D18-A2A9-48BD-B622-EC76E02E5C62}" destId="{67EB3BC8-848D-47F9-BCB1-B5F70BFBDB79}" srcOrd="2" destOrd="0" presId="urn:microsoft.com/office/officeart/2008/layout/VerticalCircleList"/>
    <dgm:cxn modelId="{A5C38387-5FD6-411C-9032-8F381FE48302}" type="presParOf" srcId="{16594982-6D3A-4B20-96DD-6C67B02BFC2F}" destId="{85ECA2A7-D048-45D0-B356-F61E12DAC175}" srcOrd="6" destOrd="0" presId="urn:microsoft.com/office/officeart/2008/layout/VerticalCircleList"/>
    <dgm:cxn modelId="{480FAF2A-018A-4FB7-A694-88CA4788004A}" type="presParOf" srcId="{85ECA2A7-D048-45D0-B356-F61E12DAC175}" destId="{9EB3E006-5683-4E91-BBC7-2F20409EBA45}" srcOrd="0" destOrd="0" presId="urn:microsoft.com/office/officeart/2008/layout/VerticalCircleList"/>
    <dgm:cxn modelId="{C16BA869-57D9-4AB6-930D-21964D610950}" type="presParOf" srcId="{85ECA2A7-D048-45D0-B356-F61E12DAC175}" destId="{048A6053-0ABA-4070-925B-F29797776A5D}" srcOrd="1" destOrd="0" presId="urn:microsoft.com/office/officeart/2008/layout/VerticalCircleList"/>
    <dgm:cxn modelId="{A6376414-5EAA-4FE6-998C-6C6FD5A7F21A}" type="presParOf" srcId="{85ECA2A7-D048-45D0-B356-F61E12DAC175}" destId="{37A488C8-DB9A-443F-934D-499BC17635F9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78E11C-4A01-4A96-8407-2B793A6E1EBF}" type="doc">
      <dgm:prSet loTypeId="urn:microsoft.com/office/officeart/2008/layout/HalfCircleOrganizationChart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759C18-97A6-474B-A360-753B777DD0DF}">
      <dgm:prSet phldrT="[Текст]"/>
      <dgm:spPr/>
      <dgm:t>
        <a:bodyPr/>
        <a:lstStyle/>
        <a:p>
          <a:r>
            <a:rPr lang="ru-RU" dirty="0" smtClean="0"/>
            <a:t>Победители </a:t>
          </a:r>
          <a:br>
            <a:rPr lang="ru-RU" dirty="0" smtClean="0"/>
          </a:br>
          <a:r>
            <a:rPr lang="ru-RU" dirty="0" smtClean="0"/>
            <a:t>и призеры олимпиад</a:t>
          </a:r>
          <a:endParaRPr lang="ru-RU" dirty="0"/>
        </a:p>
      </dgm:t>
    </dgm:pt>
    <dgm:pt modelId="{BC46E2DC-4304-4ADE-B1CF-81BDFDAE12C5}" type="parTrans" cxnId="{70387474-6D82-4803-AE4B-ED9CB452CC84}">
      <dgm:prSet/>
      <dgm:spPr/>
      <dgm:t>
        <a:bodyPr/>
        <a:lstStyle/>
        <a:p>
          <a:endParaRPr lang="ru-RU"/>
        </a:p>
      </dgm:t>
    </dgm:pt>
    <dgm:pt modelId="{A50AC6D9-0D81-4C17-A6BF-7F713B9FCF1A}" type="sibTrans" cxnId="{70387474-6D82-4803-AE4B-ED9CB452CC84}">
      <dgm:prSet/>
      <dgm:spPr/>
      <dgm:t>
        <a:bodyPr/>
        <a:lstStyle/>
        <a:p>
          <a:endParaRPr lang="ru-RU"/>
        </a:p>
      </dgm:t>
    </dgm:pt>
    <dgm:pt modelId="{343D0054-72D1-4871-8E6A-60E7BAF0950D}">
      <dgm:prSet phldrT="[Текст]"/>
      <dgm:spPr/>
      <dgm:t>
        <a:bodyPr/>
        <a:lstStyle/>
        <a:p>
          <a:r>
            <a:rPr lang="ru-RU" dirty="0" smtClean="0"/>
            <a:t>БВИ (1 раз)</a:t>
          </a:r>
          <a:endParaRPr lang="ru-RU" dirty="0"/>
        </a:p>
      </dgm:t>
    </dgm:pt>
    <dgm:pt modelId="{76624D67-E6C5-418C-860A-2B466C5C2BFC}" type="parTrans" cxnId="{B4AC48F1-CC21-4F8D-8AF2-C81AD5D1F1BC}">
      <dgm:prSet/>
      <dgm:spPr/>
      <dgm:t>
        <a:bodyPr/>
        <a:lstStyle/>
        <a:p>
          <a:endParaRPr lang="ru-RU"/>
        </a:p>
      </dgm:t>
    </dgm:pt>
    <dgm:pt modelId="{321D6AB1-FBC9-460B-A1AD-45C7EE2BEC83}" type="sibTrans" cxnId="{B4AC48F1-CC21-4F8D-8AF2-C81AD5D1F1BC}">
      <dgm:prSet/>
      <dgm:spPr/>
      <dgm:t>
        <a:bodyPr/>
        <a:lstStyle/>
        <a:p>
          <a:endParaRPr lang="ru-RU"/>
        </a:p>
      </dgm:t>
    </dgm:pt>
    <dgm:pt modelId="{B820B81F-A2CE-4EF5-BFB1-D6EE20EA3969}">
      <dgm:prSet phldrT="[Текст]"/>
      <dgm:spPr/>
      <dgm:t>
        <a:bodyPr/>
        <a:lstStyle/>
        <a:p>
          <a:r>
            <a:rPr lang="ru-RU" dirty="0" smtClean="0"/>
            <a:t>=100 баллов ЕГЭ*</a:t>
          </a:r>
          <a:endParaRPr lang="ru-RU" dirty="0"/>
        </a:p>
      </dgm:t>
    </dgm:pt>
    <dgm:pt modelId="{6F43286A-1DEB-43DD-91CF-42FA8B3A957B}" type="parTrans" cxnId="{74BEA70B-D217-47F0-82D2-C2E8F5F4C331}">
      <dgm:prSet/>
      <dgm:spPr/>
      <dgm:t>
        <a:bodyPr/>
        <a:lstStyle/>
        <a:p>
          <a:endParaRPr lang="ru-RU"/>
        </a:p>
      </dgm:t>
    </dgm:pt>
    <dgm:pt modelId="{C3B6DBE9-F2F1-4751-8483-9320C51A3C21}" type="sibTrans" cxnId="{74BEA70B-D217-47F0-82D2-C2E8F5F4C331}">
      <dgm:prSet/>
      <dgm:spPr/>
      <dgm:t>
        <a:bodyPr/>
        <a:lstStyle/>
        <a:p>
          <a:endParaRPr lang="ru-RU"/>
        </a:p>
      </dgm:t>
    </dgm:pt>
    <dgm:pt modelId="{266F1083-D544-416B-A393-1A9A413F562A}" type="pres">
      <dgm:prSet presAssocID="{D878E11C-4A01-4A96-8407-2B793A6E1EBF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AC92174-581A-47DD-B820-FA9F8058D7D6}" type="pres">
      <dgm:prSet presAssocID="{AB759C18-97A6-474B-A360-753B777DD0DF}" presName="hierRoot1" presStyleCnt="0">
        <dgm:presLayoutVars>
          <dgm:hierBranch val="init"/>
        </dgm:presLayoutVars>
      </dgm:prSet>
      <dgm:spPr/>
    </dgm:pt>
    <dgm:pt modelId="{3229C9E7-B59D-4CCC-B6E8-B30217A22748}" type="pres">
      <dgm:prSet presAssocID="{AB759C18-97A6-474B-A360-753B777DD0DF}" presName="rootComposite1" presStyleCnt="0"/>
      <dgm:spPr/>
    </dgm:pt>
    <dgm:pt modelId="{8AD3E4AF-C331-4E10-BF2E-559126F09745}" type="pres">
      <dgm:prSet presAssocID="{AB759C18-97A6-474B-A360-753B777DD0DF}" presName="rootText1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C7E4942-D490-4911-9E93-9F8F3828E546}" type="pres">
      <dgm:prSet presAssocID="{AB759C18-97A6-474B-A360-753B777DD0DF}" presName="topArc1" presStyleLbl="parChTrans1D1" presStyleIdx="0" presStyleCnt="6"/>
      <dgm:spPr/>
    </dgm:pt>
    <dgm:pt modelId="{F638F0DB-A1CA-487F-91EF-67BA67379B50}" type="pres">
      <dgm:prSet presAssocID="{AB759C18-97A6-474B-A360-753B777DD0DF}" presName="bottomArc1" presStyleLbl="parChTrans1D1" presStyleIdx="1" presStyleCnt="6"/>
      <dgm:spPr/>
    </dgm:pt>
    <dgm:pt modelId="{79741304-6BB4-499E-8445-89C29B6A9E25}" type="pres">
      <dgm:prSet presAssocID="{AB759C18-97A6-474B-A360-753B777DD0DF}" presName="topConnNode1" presStyleLbl="node1" presStyleIdx="0" presStyleCnt="0"/>
      <dgm:spPr/>
      <dgm:t>
        <a:bodyPr/>
        <a:lstStyle/>
        <a:p>
          <a:endParaRPr lang="ru-RU"/>
        </a:p>
      </dgm:t>
    </dgm:pt>
    <dgm:pt modelId="{E421D616-9671-470A-BD70-75F8F374B9F7}" type="pres">
      <dgm:prSet presAssocID="{AB759C18-97A6-474B-A360-753B777DD0DF}" presName="hierChild2" presStyleCnt="0"/>
      <dgm:spPr/>
    </dgm:pt>
    <dgm:pt modelId="{5393A6FF-AF96-4BB0-BB2D-6689DCA1C657}" type="pres">
      <dgm:prSet presAssocID="{76624D67-E6C5-418C-860A-2B466C5C2BFC}" presName="Name28" presStyleLbl="parChTrans1D2" presStyleIdx="0" presStyleCnt="2"/>
      <dgm:spPr/>
      <dgm:t>
        <a:bodyPr/>
        <a:lstStyle/>
        <a:p>
          <a:endParaRPr lang="ru-RU"/>
        </a:p>
      </dgm:t>
    </dgm:pt>
    <dgm:pt modelId="{50DEC43C-918C-4E87-8F5A-6FBE6F01BF08}" type="pres">
      <dgm:prSet presAssocID="{343D0054-72D1-4871-8E6A-60E7BAF0950D}" presName="hierRoot2" presStyleCnt="0">
        <dgm:presLayoutVars>
          <dgm:hierBranch val="init"/>
        </dgm:presLayoutVars>
      </dgm:prSet>
      <dgm:spPr/>
    </dgm:pt>
    <dgm:pt modelId="{2176955E-5B9B-4D10-97DC-CD1D806F9E44}" type="pres">
      <dgm:prSet presAssocID="{343D0054-72D1-4871-8E6A-60E7BAF0950D}" presName="rootComposite2" presStyleCnt="0"/>
      <dgm:spPr/>
    </dgm:pt>
    <dgm:pt modelId="{487B564E-C5BE-473F-878C-F732827E55E2}" type="pres">
      <dgm:prSet presAssocID="{343D0054-72D1-4871-8E6A-60E7BAF0950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E03CF3F-DC35-4AAC-9A1C-859EA0878F8C}" type="pres">
      <dgm:prSet presAssocID="{343D0054-72D1-4871-8E6A-60E7BAF0950D}" presName="topArc2" presStyleLbl="parChTrans1D1" presStyleIdx="2" presStyleCnt="6"/>
      <dgm:spPr/>
    </dgm:pt>
    <dgm:pt modelId="{8DB47ABA-7B45-4EA8-B75A-A04733CD905C}" type="pres">
      <dgm:prSet presAssocID="{343D0054-72D1-4871-8E6A-60E7BAF0950D}" presName="bottomArc2" presStyleLbl="parChTrans1D1" presStyleIdx="3" presStyleCnt="6"/>
      <dgm:spPr/>
    </dgm:pt>
    <dgm:pt modelId="{6AFDDE54-84BD-41CF-9CEA-3F60E4103EDD}" type="pres">
      <dgm:prSet presAssocID="{343D0054-72D1-4871-8E6A-60E7BAF0950D}" presName="topConnNode2" presStyleLbl="node2" presStyleIdx="0" presStyleCnt="0"/>
      <dgm:spPr/>
      <dgm:t>
        <a:bodyPr/>
        <a:lstStyle/>
        <a:p>
          <a:endParaRPr lang="ru-RU"/>
        </a:p>
      </dgm:t>
    </dgm:pt>
    <dgm:pt modelId="{971DA442-824B-48F8-B75A-F7EBDB47F5D2}" type="pres">
      <dgm:prSet presAssocID="{343D0054-72D1-4871-8E6A-60E7BAF0950D}" presName="hierChild4" presStyleCnt="0"/>
      <dgm:spPr/>
    </dgm:pt>
    <dgm:pt modelId="{2197506A-2477-4EF9-82BE-A71A99693CCB}" type="pres">
      <dgm:prSet presAssocID="{343D0054-72D1-4871-8E6A-60E7BAF0950D}" presName="hierChild5" presStyleCnt="0"/>
      <dgm:spPr/>
    </dgm:pt>
    <dgm:pt modelId="{6707EC3B-F23C-4146-B916-416016436E49}" type="pres">
      <dgm:prSet presAssocID="{6F43286A-1DEB-43DD-91CF-42FA8B3A957B}" presName="Name28" presStyleLbl="parChTrans1D2" presStyleIdx="1" presStyleCnt="2"/>
      <dgm:spPr/>
      <dgm:t>
        <a:bodyPr/>
        <a:lstStyle/>
        <a:p>
          <a:endParaRPr lang="ru-RU"/>
        </a:p>
      </dgm:t>
    </dgm:pt>
    <dgm:pt modelId="{C05FC717-62A1-439E-9B25-9BADFB1C12E6}" type="pres">
      <dgm:prSet presAssocID="{B820B81F-A2CE-4EF5-BFB1-D6EE20EA3969}" presName="hierRoot2" presStyleCnt="0">
        <dgm:presLayoutVars>
          <dgm:hierBranch val="init"/>
        </dgm:presLayoutVars>
      </dgm:prSet>
      <dgm:spPr/>
    </dgm:pt>
    <dgm:pt modelId="{63F3F104-67A2-40C9-8BEF-15C7A3CF89FF}" type="pres">
      <dgm:prSet presAssocID="{B820B81F-A2CE-4EF5-BFB1-D6EE20EA3969}" presName="rootComposite2" presStyleCnt="0"/>
      <dgm:spPr/>
    </dgm:pt>
    <dgm:pt modelId="{22EF0B42-6413-4BC5-9A4D-015840525022}" type="pres">
      <dgm:prSet presAssocID="{B820B81F-A2CE-4EF5-BFB1-D6EE20EA3969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907A89D-78EF-4258-8BE0-F11610A1CC64}" type="pres">
      <dgm:prSet presAssocID="{B820B81F-A2CE-4EF5-BFB1-D6EE20EA3969}" presName="topArc2" presStyleLbl="parChTrans1D1" presStyleIdx="4" presStyleCnt="6"/>
      <dgm:spPr/>
    </dgm:pt>
    <dgm:pt modelId="{36E451B5-FADB-43FE-A406-80E5E1B42D2C}" type="pres">
      <dgm:prSet presAssocID="{B820B81F-A2CE-4EF5-BFB1-D6EE20EA3969}" presName="bottomArc2" presStyleLbl="parChTrans1D1" presStyleIdx="5" presStyleCnt="6"/>
      <dgm:spPr/>
    </dgm:pt>
    <dgm:pt modelId="{7270EBB2-0F14-4684-BF5A-6FB58D458F4F}" type="pres">
      <dgm:prSet presAssocID="{B820B81F-A2CE-4EF5-BFB1-D6EE20EA3969}" presName="topConnNode2" presStyleLbl="node2" presStyleIdx="0" presStyleCnt="0"/>
      <dgm:spPr/>
      <dgm:t>
        <a:bodyPr/>
        <a:lstStyle/>
        <a:p>
          <a:endParaRPr lang="ru-RU"/>
        </a:p>
      </dgm:t>
    </dgm:pt>
    <dgm:pt modelId="{1E9E1DFC-47BF-4091-B5F4-AC5486A9E91F}" type="pres">
      <dgm:prSet presAssocID="{B820B81F-A2CE-4EF5-BFB1-D6EE20EA3969}" presName="hierChild4" presStyleCnt="0"/>
      <dgm:spPr/>
    </dgm:pt>
    <dgm:pt modelId="{EF589860-BBE1-49D1-AEAD-8E0768D6BC18}" type="pres">
      <dgm:prSet presAssocID="{B820B81F-A2CE-4EF5-BFB1-D6EE20EA3969}" presName="hierChild5" presStyleCnt="0"/>
      <dgm:spPr/>
    </dgm:pt>
    <dgm:pt modelId="{F695FDF8-9882-4E4E-9EAB-DD86294FD347}" type="pres">
      <dgm:prSet presAssocID="{AB759C18-97A6-474B-A360-753B777DD0DF}" presName="hierChild3" presStyleCnt="0"/>
      <dgm:spPr/>
    </dgm:pt>
  </dgm:ptLst>
  <dgm:cxnLst>
    <dgm:cxn modelId="{70387474-6D82-4803-AE4B-ED9CB452CC84}" srcId="{D878E11C-4A01-4A96-8407-2B793A6E1EBF}" destId="{AB759C18-97A6-474B-A360-753B777DD0DF}" srcOrd="0" destOrd="0" parTransId="{BC46E2DC-4304-4ADE-B1CF-81BDFDAE12C5}" sibTransId="{A50AC6D9-0D81-4C17-A6BF-7F713B9FCF1A}"/>
    <dgm:cxn modelId="{B4AC48F1-CC21-4F8D-8AF2-C81AD5D1F1BC}" srcId="{AB759C18-97A6-474B-A360-753B777DD0DF}" destId="{343D0054-72D1-4871-8E6A-60E7BAF0950D}" srcOrd="0" destOrd="0" parTransId="{76624D67-E6C5-418C-860A-2B466C5C2BFC}" sibTransId="{321D6AB1-FBC9-460B-A1AD-45C7EE2BEC83}"/>
    <dgm:cxn modelId="{07908622-D441-4FC7-8F88-1EE3A0101780}" type="presOf" srcId="{B820B81F-A2CE-4EF5-BFB1-D6EE20EA3969}" destId="{7270EBB2-0F14-4684-BF5A-6FB58D458F4F}" srcOrd="1" destOrd="0" presId="urn:microsoft.com/office/officeart/2008/layout/HalfCircleOrganizationChart"/>
    <dgm:cxn modelId="{EAD468AE-1F94-4163-B70C-6132F3244672}" type="presOf" srcId="{6F43286A-1DEB-43DD-91CF-42FA8B3A957B}" destId="{6707EC3B-F23C-4146-B916-416016436E49}" srcOrd="0" destOrd="0" presId="urn:microsoft.com/office/officeart/2008/layout/HalfCircleOrganizationChart"/>
    <dgm:cxn modelId="{F756701E-43C4-4BD2-9580-E093FF36FDCE}" type="presOf" srcId="{AB759C18-97A6-474B-A360-753B777DD0DF}" destId="{8AD3E4AF-C331-4E10-BF2E-559126F09745}" srcOrd="0" destOrd="0" presId="urn:microsoft.com/office/officeart/2008/layout/HalfCircleOrganizationChart"/>
    <dgm:cxn modelId="{8468FB2A-4E65-454A-BE2A-CA49FAFCF661}" type="presOf" srcId="{D878E11C-4A01-4A96-8407-2B793A6E1EBF}" destId="{266F1083-D544-416B-A393-1A9A413F562A}" srcOrd="0" destOrd="0" presId="urn:microsoft.com/office/officeart/2008/layout/HalfCircleOrganizationChart"/>
    <dgm:cxn modelId="{D79AF3DA-A6D3-4B7A-A16B-4B09A2D26631}" type="presOf" srcId="{B820B81F-A2CE-4EF5-BFB1-D6EE20EA3969}" destId="{22EF0B42-6413-4BC5-9A4D-015840525022}" srcOrd="0" destOrd="0" presId="urn:microsoft.com/office/officeart/2008/layout/HalfCircleOrganizationChart"/>
    <dgm:cxn modelId="{85DC94C7-ADE5-4DBD-8705-DD54EAEF22E2}" type="presOf" srcId="{AB759C18-97A6-474B-A360-753B777DD0DF}" destId="{79741304-6BB4-499E-8445-89C29B6A9E25}" srcOrd="1" destOrd="0" presId="urn:microsoft.com/office/officeart/2008/layout/HalfCircleOrganizationChart"/>
    <dgm:cxn modelId="{73449094-272C-4E8F-9F85-01087B99F115}" type="presOf" srcId="{76624D67-E6C5-418C-860A-2B466C5C2BFC}" destId="{5393A6FF-AF96-4BB0-BB2D-6689DCA1C657}" srcOrd="0" destOrd="0" presId="urn:microsoft.com/office/officeart/2008/layout/HalfCircleOrganizationChart"/>
    <dgm:cxn modelId="{E7614462-F7D8-4DE1-94EA-D471B7B50415}" type="presOf" srcId="{343D0054-72D1-4871-8E6A-60E7BAF0950D}" destId="{6AFDDE54-84BD-41CF-9CEA-3F60E4103EDD}" srcOrd="1" destOrd="0" presId="urn:microsoft.com/office/officeart/2008/layout/HalfCircleOrganizationChart"/>
    <dgm:cxn modelId="{4288DD00-ECF9-4C79-BBFF-7D20DF7569E4}" type="presOf" srcId="{343D0054-72D1-4871-8E6A-60E7BAF0950D}" destId="{487B564E-C5BE-473F-878C-F732827E55E2}" srcOrd="0" destOrd="0" presId="urn:microsoft.com/office/officeart/2008/layout/HalfCircleOrganizationChart"/>
    <dgm:cxn modelId="{74BEA70B-D217-47F0-82D2-C2E8F5F4C331}" srcId="{AB759C18-97A6-474B-A360-753B777DD0DF}" destId="{B820B81F-A2CE-4EF5-BFB1-D6EE20EA3969}" srcOrd="1" destOrd="0" parTransId="{6F43286A-1DEB-43DD-91CF-42FA8B3A957B}" sibTransId="{C3B6DBE9-F2F1-4751-8483-9320C51A3C21}"/>
    <dgm:cxn modelId="{885B4ABF-526B-4680-9190-330A262E85A3}" type="presParOf" srcId="{266F1083-D544-416B-A393-1A9A413F562A}" destId="{1AC92174-581A-47DD-B820-FA9F8058D7D6}" srcOrd="0" destOrd="0" presId="urn:microsoft.com/office/officeart/2008/layout/HalfCircleOrganizationChart"/>
    <dgm:cxn modelId="{913ECE81-6177-474E-B313-490D7177DDD5}" type="presParOf" srcId="{1AC92174-581A-47DD-B820-FA9F8058D7D6}" destId="{3229C9E7-B59D-4CCC-B6E8-B30217A22748}" srcOrd="0" destOrd="0" presId="urn:microsoft.com/office/officeart/2008/layout/HalfCircleOrganizationChart"/>
    <dgm:cxn modelId="{C20C687F-9BBD-471C-AAAE-21D5FD1AEF09}" type="presParOf" srcId="{3229C9E7-B59D-4CCC-B6E8-B30217A22748}" destId="{8AD3E4AF-C331-4E10-BF2E-559126F09745}" srcOrd="0" destOrd="0" presId="urn:microsoft.com/office/officeart/2008/layout/HalfCircleOrganizationChart"/>
    <dgm:cxn modelId="{98D9EF80-7047-41DE-A884-960EA8336FF8}" type="presParOf" srcId="{3229C9E7-B59D-4CCC-B6E8-B30217A22748}" destId="{6C7E4942-D490-4911-9E93-9F8F3828E546}" srcOrd="1" destOrd="0" presId="urn:microsoft.com/office/officeart/2008/layout/HalfCircleOrganizationChart"/>
    <dgm:cxn modelId="{4EAC9D0B-E147-47E0-8A2D-16BEC8287B87}" type="presParOf" srcId="{3229C9E7-B59D-4CCC-B6E8-B30217A22748}" destId="{F638F0DB-A1CA-487F-91EF-67BA67379B50}" srcOrd="2" destOrd="0" presId="urn:microsoft.com/office/officeart/2008/layout/HalfCircleOrganizationChart"/>
    <dgm:cxn modelId="{3DA999C7-3641-4821-8DDD-853D0A3224E5}" type="presParOf" srcId="{3229C9E7-B59D-4CCC-B6E8-B30217A22748}" destId="{79741304-6BB4-499E-8445-89C29B6A9E25}" srcOrd="3" destOrd="0" presId="urn:microsoft.com/office/officeart/2008/layout/HalfCircleOrganizationChart"/>
    <dgm:cxn modelId="{4B1E1B06-356A-4711-8200-7883F51D643B}" type="presParOf" srcId="{1AC92174-581A-47DD-B820-FA9F8058D7D6}" destId="{E421D616-9671-470A-BD70-75F8F374B9F7}" srcOrd="1" destOrd="0" presId="urn:microsoft.com/office/officeart/2008/layout/HalfCircleOrganizationChart"/>
    <dgm:cxn modelId="{03590205-151F-4F0C-B89C-A06B6B92C4E7}" type="presParOf" srcId="{E421D616-9671-470A-BD70-75F8F374B9F7}" destId="{5393A6FF-AF96-4BB0-BB2D-6689DCA1C657}" srcOrd="0" destOrd="0" presId="urn:microsoft.com/office/officeart/2008/layout/HalfCircleOrganizationChart"/>
    <dgm:cxn modelId="{96066079-7A1B-48F3-BDB0-A6FFF56A05CD}" type="presParOf" srcId="{E421D616-9671-470A-BD70-75F8F374B9F7}" destId="{50DEC43C-918C-4E87-8F5A-6FBE6F01BF08}" srcOrd="1" destOrd="0" presId="urn:microsoft.com/office/officeart/2008/layout/HalfCircleOrganizationChart"/>
    <dgm:cxn modelId="{7024F0E7-BFD7-4F0D-B1BC-B866B3585A5B}" type="presParOf" srcId="{50DEC43C-918C-4E87-8F5A-6FBE6F01BF08}" destId="{2176955E-5B9B-4D10-97DC-CD1D806F9E44}" srcOrd="0" destOrd="0" presId="urn:microsoft.com/office/officeart/2008/layout/HalfCircleOrganizationChart"/>
    <dgm:cxn modelId="{481F06EC-7C01-4847-A13E-7E4E1A5AFCBB}" type="presParOf" srcId="{2176955E-5B9B-4D10-97DC-CD1D806F9E44}" destId="{487B564E-C5BE-473F-878C-F732827E55E2}" srcOrd="0" destOrd="0" presId="urn:microsoft.com/office/officeart/2008/layout/HalfCircleOrganizationChart"/>
    <dgm:cxn modelId="{5704F91C-4E4C-49B6-9255-2DDDAE705D30}" type="presParOf" srcId="{2176955E-5B9B-4D10-97DC-CD1D806F9E44}" destId="{1E03CF3F-DC35-4AAC-9A1C-859EA0878F8C}" srcOrd="1" destOrd="0" presId="urn:microsoft.com/office/officeart/2008/layout/HalfCircleOrganizationChart"/>
    <dgm:cxn modelId="{7035C52C-6948-467B-9212-0006121EE91A}" type="presParOf" srcId="{2176955E-5B9B-4D10-97DC-CD1D806F9E44}" destId="{8DB47ABA-7B45-4EA8-B75A-A04733CD905C}" srcOrd="2" destOrd="0" presId="urn:microsoft.com/office/officeart/2008/layout/HalfCircleOrganizationChart"/>
    <dgm:cxn modelId="{0DFC34A7-DC2F-43D2-B84A-CC716FF938F7}" type="presParOf" srcId="{2176955E-5B9B-4D10-97DC-CD1D806F9E44}" destId="{6AFDDE54-84BD-41CF-9CEA-3F60E4103EDD}" srcOrd="3" destOrd="0" presId="urn:microsoft.com/office/officeart/2008/layout/HalfCircleOrganizationChart"/>
    <dgm:cxn modelId="{67EA7CF5-112A-4C4C-887C-08EE985A6839}" type="presParOf" srcId="{50DEC43C-918C-4E87-8F5A-6FBE6F01BF08}" destId="{971DA442-824B-48F8-B75A-F7EBDB47F5D2}" srcOrd="1" destOrd="0" presId="urn:microsoft.com/office/officeart/2008/layout/HalfCircleOrganizationChart"/>
    <dgm:cxn modelId="{5778656E-C892-44BD-B618-3021CF5E4D71}" type="presParOf" srcId="{50DEC43C-918C-4E87-8F5A-6FBE6F01BF08}" destId="{2197506A-2477-4EF9-82BE-A71A99693CCB}" srcOrd="2" destOrd="0" presId="urn:microsoft.com/office/officeart/2008/layout/HalfCircleOrganizationChart"/>
    <dgm:cxn modelId="{BB4E9902-727A-4167-95D1-0EE88B660548}" type="presParOf" srcId="{E421D616-9671-470A-BD70-75F8F374B9F7}" destId="{6707EC3B-F23C-4146-B916-416016436E49}" srcOrd="2" destOrd="0" presId="urn:microsoft.com/office/officeart/2008/layout/HalfCircleOrganizationChart"/>
    <dgm:cxn modelId="{99B9E42A-D102-4267-B572-672165358383}" type="presParOf" srcId="{E421D616-9671-470A-BD70-75F8F374B9F7}" destId="{C05FC717-62A1-439E-9B25-9BADFB1C12E6}" srcOrd="3" destOrd="0" presId="urn:microsoft.com/office/officeart/2008/layout/HalfCircleOrganizationChart"/>
    <dgm:cxn modelId="{780E50C4-7E87-420A-91E3-2363E3BFED0A}" type="presParOf" srcId="{C05FC717-62A1-439E-9B25-9BADFB1C12E6}" destId="{63F3F104-67A2-40C9-8BEF-15C7A3CF89FF}" srcOrd="0" destOrd="0" presId="urn:microsoft.com/office/officeart/2008/layout/HalfCircleOrganizationChart"/>
    <dgm:cxn modelId="{0359FBA7-08F7-4BA7-AC42-E83F04CB5CE4}" type="presParOf" srcId="{63F3F104-67A2-40C9-8BEF-15C7A3CF89FF}" destId="{22EF0B42-6413-4BC5-9A4D-015840525022}" srcOrd="0" destOrd="0" presId="urn:microsoft.com/office/officeart/2008/layout/HalfCircleOrganizationChart"/>
    <dgm:cxn modelId="{F8DC48DB-E450-40F6-ADBE-CA99F566E273}" type="presParOf" srcId="{63F3F104-67A2-40C9-8BEF-15C7A3CF89FF}" destId="{9907A89D-78EF-4258-8BE0-F11610A1CC64}" srcOrd="1" destOrd="0" presId="urn:microsoft.com/office/officeart/2008/layout/HalfCircleOrganizationChart"/>
    <dgm:cxn modelId="{B8E11637-2D44-4EFC-A5DC-B1D0AF682141}" type="presParOf" srcId="{63F3F104-67A2-40C9-8BEF-15C7A3CF89FF}" destId="{36E451B5-FADB-43FE-A406-80E5E1B42D2C}" srcOrd="2" destOrd="0" presId="urn:microsoft.com/office/officeart/2008/layout/HalfCircleOrganizationChart"/>
    <dgm:cxn modelId="{DF7D1349-2ADE-4B49-A8A6-5FB998789F66}" type="presParOf" srcId="{63F3F104-67A2-40C9-8BEF-15C7A3CF89FF}" destId="{7270EBB2-0F14-4684-BF5A-6FB58D458F4F}" srcOrd="3" destOrd="0" presId="urn:microsoft.com/office/officeart/2008/layout/HalfCircleOrganizationChart"/>
    <dgm:cxn modelId="{B586D2F0-BF74-4F97-B224-5953F2B4097C}" type="presParOf" srcId="{C05FC717-62A1-439E-9B25-9BADFB1C12E6}" destId="{1E9E1DFC-47BF-4091-B5F4-AC5486A9E91F}" srcOrd="1" destOrd="0" presId="urn:microsoft.com/office/officeart/2008/layout/HalfCircleOrganizationChart"/>
    <dgm:cxn modelId="{754445DB-14A2-4C1D-851A-C80618290816}" type="presParOf" srcId="{C05FC717-62A1-439E-9B25-9BADFB1C12E6}" destId="{EF589860-BBE1-49D1-AEAD-8E0768D6BC18}" srcOrd="2" destOrd="0" presId="urn:microsoft.com/office/officeart/2008/layout/HalfCircleOrganizationChart"/>
    <dgm:cxn modelId="{796C84B8-4CBE-4338-9A61-AD30957B9819}" type="presParOf" srcId="{1AC92174-581A-47DD-B820-FA9F8058D7D6}" destId="{F695FDF8-9882-4E4E-9EAB-DD86294FD347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4D27BB3-9B76-4C23-AACC-F9231C568949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61B8D5A-433C-4CEB-BF99-170DC3CC2CAE}">
      <dgm:prSet/>
      <dgm:spPr/>
      <dgm:t>
        <a:bodyPr/>
        <a:lstStyle/>
        <a:p>
          <a:pPr rtl="0"/>
          <a:r>
            <a:rPr lang="ru-RU" dirty="0" smtClean="0"/>
            <a:t>документ </a:t>
          </a:r>
          <a:br>
            <a:rPr lang="ru-RU" dirty="0" smtClean="0"/>
          </a:br>
          <a:r>
            <a:rPr lang="ru-RU" dirty="0" smtClean="0"/>
            <a:t>об образовании </a:t>
          </a:r>
          <a:br>
            <a:rPr lang="ru-RU" dirty="0" smtClean="0"/>
          </a:br>
          <a:r>
            <a:rPr lang="ru-RU" dirty="0" smtClean="0"/>
            <a:t>с отличием</a:t>
          </a:r>
          <a:endParaRPr lang="ru-RU" dirty="0"/>
        </a:p>
      </dgm:t>
    </dgm:pt>
    <dgm:pt modelId="{42016B47-C7A5-4AED-80A7-FDF485D3F4CF}" type="parTrans" cxnId="{4222DB72-78FB-4E59-812B-D20F36DCA2C7}">
      <dgm:prSet/>
      <dgm:spPr/>
      <dgm:t>
        <a:bodyPr/>
        <a:lstStyle/>
        <a:p>
          <a:endParaRPr lang="ru-RU"/>
        </a:p>
      </dgm:t>
    </dgm:pt>
    <dgm:pt modelId="{EBAAABC2-E0C3-49CC-A427-BD074A874089}" type="sibTrans" cxnId="{4222DB72-78FB-4E59-812B-D20F36DCA2C7}">
      <dgm:prSet/>
      <dgm:spPr/>
      <dgm:t>
        <a:bodyPr/>
        <a:lstStyle/>
        <a:p>
          <a:endParaRPr lang="ru-RU"/>
        </a:p>
      </dgm:t>
    </dgm:pt>
    <dgm:pt modelId="{397686C4-7E73-4E48-AA43-588F02A5062F}">
      <dgm:prSet/>
      <dgm:spPr/>
      <dgm:t>
        <a:bodyPr/>
        <a:lstStyle/>
        <a:p>
          <a:pPr rtl="0"/>
          <a:r>
            <a:rPr lang="ru-RU" dirty="0" smtClean="0"/>
            <a:t>участие в олимпиадах и интеллектуальных конкурсах, зафиксированных </a:t>
          </a:r>
        </a:p>
        <a:p>
          <a:pPr rtl="0"/>
          <a:r>
            <a:rPr lang="ru-RU" dirty="0" smtClean="0"/>
            <a:t>в ПП САФУ</a:t>
          </a:r>
          <a:endParaRPr lang="ru-RU" dirty="0"/>
        </a:p>
      </dgm:t>
    </dgm:pt>
    <dgm:pt modelId="{42BCE8E7-F864-48A3-AE98-3F4AE6AF8F80}" type="parTrans" cxnId="{956A8839-0114-4711-813F-228CAD16B456}">
      <dgm:prSet/>
      <dgm:spPr/>
      <dgm:t>
        <a:bodyPr/>
        <a:lstStyle/>
        <a:p>
          <a:endParaRPr lang="ru-RU"/>
        </a:p>
      </dgm:t>
    </dgm:pt>
    <dgm:pt modelId="{D3139C81-ECCB-45BD-91A3-693C5CA1F289}" type="sibTrans" cxnId="{956A8839-0114-4711-813F-228CAD16B456}">
      <dgm:prSet/>
      <dgm:spPr/>
      <dgm:t>
        <a:bodyPr/>
        <a:lstStyle/>
        <a:p>
          <a:endParaRPr lang="ru-RU"/>
        </a:p>
      </dgm:t>
    </dgm:pt>
    <dgm:pt modelId="{CBE7A45B-6D48-41D4-8F84-53EAEC19E6CA}">
      <dgm:prSet/>
      <dgm:spPr/>
      <dgm:t>
        <a:bodyPr/>
        <a:lstStyle/>
        <a:p>
          <a:pPr rtl="0"/>
          <a:r>
            <a:rPr lang="ru-RU" dirty="0" smtClean="0"/>
            <a:t>прохождение военной службы</a:t>
          </a:r>
          <a:endParaRPr lang="ru-RU" dirty="0"/>
        </a:p>
      </dgm:t>
    </dgm:pt>
    <dgm:pt modelId="{F3527D61-4AF1-4D78-AB38-A8C879DE10BD}" type="parTrans" cxnId="{FAA81F91-8A17-459B-958D-A02D09BBC579}">
      <dgm:prSet/>
      <dgm:spPr/>
      <dgm:t>
        <a:bodyPr/>
        <a:lstStyle/>
        <a:p>
          <a:endParaRPr lang="ru-RU"/>
        </a:p>
      </dgm:t>
    </dgm:pt>
    <dgm:pt modelId="{8402DE85-FF56-4466-A4A0-B38182EDDBCA}" type="sibTrans" cxnId="{FAA81F91-8A17-459B-958D-A02D09BBC579}">
      <dgm:prSet/>
      <dgm:spPr/>
      <dgm:t>
        <a:bodyPr/>
        <a:lstStyle/>
        <a:p>
          <a:endParaRPr lang="ru-RU"/>
        </a:p>
      </dgm:t>
    </dgm:pt>
    <dgm:pt modelId="{FA5CDF7B-51DF-46F2-B767-ACE2955D965A}">
      <dgm:prSet/>
      <dgm:spPr/>
      <dgm:t>
        <a:bodyPr/>
        <a:lstStyle/>
        <a:p>
          <a:pPr rtl="0"/>
          <a:r>
            <a:rPr lang="ru-RU" dirty="0" smtClean="0"/>
            <a:t>наличие знака ГТО</a:t>
          </a:r>
          <a:endParaRPr lang="ru-RU" dirty="0"/>
        </a:p>
      </dgm:t>
    </dgm:pt>
    <dgm:pt modelId="{28433CB5-58C3-4D68-840B-2D13717DF58F}" type="parTrans" cxnId="{6794A677-3BE9-4647-953A-1D25F9117488}">
      <dgm:prSet/>
      <dgm:spPr/>
      <dgm:t>
        <a:bodyPr/>
        <a:lstStyle/>
        <a:p>
          <a:endParaRPr lang="ru-RU"/>
        </a:p>
      </dgm:t>
    </dgm:pt>
    <dgm:pt modelId="{65B89313-65B1-4242-8041-8F97604A8B07}" type="sibTrans" cxnId="{6794A677-3BE9-4647-953A-1D25F9117488}">
      <dgm:prSet/>
      <dgm:spPr/>
      <dgm:t>
        <a:bodyPr/>
        <a:lstStyle/>
        <a:p>
          <a:endParaRPr lang="ru-RU"/>
        </a:p>
      </dgm:t>
    </dgm:pt>
    <dgm:pt modelId="{451C3773-352E-47A4-BFF9-5CB6CE516083}">
      <dgm:prSet/>
      <dgm:spPr/>
      <dgm:t>
        <a:bodyPr/>
        <a:lstStyle/>
        <a:p>
          <a:pPr rtl="0"/>
          <a:r>
            <a:rPr lang="ru-RU" dirty="0" smtClean="0"/>
            <a:t>волонтерская деятельность</a:t>
          </a:r>
          <a:endParaRPr lang="ru-RU" dirty="0"/>
        </a:p>
      </dgm:t>
    </dgm:pt>
    <dgm:pt modelId="{99B5DAAF-0A29-4B42-B920-43CE51EC80CF}" type="parTrans" cxnId="{C0AB5365-ADF6-4F62-8FFF-CCF6AD96A459}">
      <dgm:prSet/>
      <dgm:spPr/>
      <dgm:t>
        <a:bodyPr/>
        <a:lstStyle/>
        <a:p>
          <a:endParaRPr lang="ru-RU"/>
        </a:p>
      </dgm:t>
    </dgm:pt>
    <dgm:pt modelId="{10270E8E-54F0-417B-B7A8-6D762DB4C6EB}" type="sibTrans" cxnId="{C0AB5365-ADF6-4F62-8FFF-CCF6AD96A459}">
      <dgm:prSet/>
      <dgm:spPr/>
      <dgm:t>
        <a:bodyPr/>
        <a:lstStyle/>
        <a:p>
          <a:endParaRPr lang="ru-RU"/>
        </a:p>
      </dgm:t>
    </dgm:pt>
    <dgm:pt modelId="{7A870693-1256-456F-8687-DD29D4D8AC46}">
      <dgm:prSet/>
      <dgm:spPr/>
      <dgm:t>
        <a:bodyPr/>
        <a:lstStyle/>
        <a:p>
          <a:pPr rtl="0"/>
          <a:r>
            <a:rPr lang="ru-RU" dirty="0" smtClean="0"/>
            <a:t>спортивные достижения</a:t>
          </a:r>
          <a:endParaRPr lang="ru-RU" dirty="0"/>
        </a:p>
      </dgm:t>
    </dgm:pt>
    <dgm:pt modelId="{1B211574-B540-4BBA-A7E0-14C72C352D5C}" type="parTrans" cxnId="{EF1353E9-280D-4E39-A2E1-C017CBD6837F}">
      <dgm:prSet/>
      <dgm:spPr/>
      <dgm:t>
        <a:bodyPr/>
        <a:lstStyle/>
        <a:p>
          <a:endParaRPr lang="ru-RU"/>
        </a:p>
      </dgm:t>
    </dgm:pt>
    <dgm:pt modelId="{F84D9016-DF06-4A85-A57A-D3F375A945F1}" type="sibTrans" cxnId="{EF1353E9-280D-4E39-A2E1-C017CBD6837F}">
      <dgm:prSet/>
      <dgm:spPr/>
      <dgm:t>
        <a:bodyPr/>
        <a:lstStyle/>
        <a:p>
          <a:endParaRPr lang="ru-RU"/>
        </a:p>
      </dgm:t>
    </dgm:pt>
    <dgm:pt modelId="{98D5D276-84C7-435A-9F56-D53785DC7D40}">
      <dgm:prSet/>
      <dgm:spPr/>
      <dgm:t>
        <a:bodyPr/>
        <a:lstStyle/>
        <a:p>
          <a:pPr rtl="0"/>
          <a:r>
            <a:rPr lang="ru-RU" dirty="0" smtClean="0"/>
            <a:t>обучение по дополнительной общеобразовательной программе соответствующего профиля</a:t>
          </a:r>
          <a:endParaRPr lang="ru-RU" dirty="0"/>
        </a:p>
      </dgm:t>
    </dgm:pt>
    <dgm:pt modelId="{B354F257-9118-4217-98BF-B3C1165EB29B}" type="parTrans" cxnId="{2D601F6C-DC41-40A7-98C7-126240EA4FE0}">
      <dgm:prSet/>
      <dgm:spPr/>
      <dgm:t>
        <a:bodyPr/>
        <a:lstStyle/>
        <a:p>
          <a:endParaRPr lang="ru-RU"/>
        </a:p>
      </dgm:t>
    </dgm:pt>
    <dgm:pt modelId="{3E169283-6818-429C-BCE3-AC76F3244E6D}" type="sibTrans" cxnId="{2D601F6C-DC41-40A7-98C7-126240EA4FE0}">
      <dgm:prSet/>
      <dgm:spPr/>
      <dgm:t>
        <a:bodyPr/>
        <a:lstStyle/>
        <a:p>
          <a:endParaRPr lang="ru-RU"/>
        </a:p>
      </dgm:t>
    </dgm:pt>
    <dgm:pt modelId="{0BC7EE89-6249-4754-8954-70BC1749A4CA}" type="pres">
      <dgm:prSet presAssocID="{74D27BB3-9B76-4C23-AACC-F9231C56894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BF7957-501B-40D3-AA85-932CD4C431F7}" type="pres">
      <dgm:prSet presAssocID="{861B8D5A-433C-4CEB-BF99-170DC3CC2CAE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B443A8-2CD0-4FC8-8AEC-353187CA8F50}" type="pres">
      <dgm:prSet presAssocID="{EBAAABC2-E0C3-49CC-A427-BD074A874089}" presName="sibTrans" presStyleCnt="0"/>
      <dgm:spPr/>
    </dgm:pt>
    <dgm:pt modelId="{842EB987-08F2-4754-BEE8-0DE75B38EB0A}" type="pres">
      <dgm:prSet presAssocID="{397686C4-7E73-4E48-AA43-588F02A5062F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88B4DC-1573-4417-8651-A081A0A07CE2}" type="pres">
      <dgm:prSet presAssocID="{D3139C81-ECCB-45BD-91A3-693C5CA1F289}" presName="sibTrans" presStyleCnt="0"/>
      <dgm:spPr/>
    </dgm:pt>
    <dgm:pt modelId="{4B7DE7EE-45A8-453D-9532-EEFAE41F5619}" type="pres">
      <dgm:prSet presAssocID="{CBE7A45B-6D48-41D4-8F84-53EAEC19E6CA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D1AB43-BA2B-4181-88D9-40240B2ED4EF}" type="pres">
      <dgm:prSet presAssocID="{8402DE85-FF56-4466-A4A0-B38182EDDBCA}" presName="sibTrans" presStyleCnt="0"/>
      <dgm:spPr/>
    </dgm:pt>
    <dgm:pt modelId="{F0A3ABDF-9E63-4A4C-8872-AEE0020C8AA2}" type="pres">
      <dgm:prSet presAssocID="{FA5CDF7B-51DF-46F2-B767-ACE2955D965A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17D586-4245-4831-8A30-50DCE7A3C02A}" type="pres">
      <dgm:prSet presAssocID="{65B89313-65B1-4242-8041-8F97604A8B07}" presName="sibTrans" presStyleCnt="0"/>
      <dgm:spPr/>
    </dgm:pt>
    <dgm:pt modelId="{6DBCA86B-943D-4523-886D-DD5B352678E1}" type="pres">
      <dgm:prSet presAssocID="{451C3773-352E-47A4-BFF9-5CB6CE51608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D77DE8-1EE6-4DE8-8248-932C823DB245}" type="pres">
      <dgm:prSet presAssocID="{10270E8E-54F0-417B-B7A8-6D762DB4C6EB}" presName="sibTrans" presStyleCnt="0"/>
      <dgm:spPr/>
    </dgm:pt>
    <dgm:pt modelId="{ECAC0591-8825-42EF-8E8A-82C1CFFED51A}" type="pres">
      <dgm:prSet presAssocID="{7A870693-1256-456F-8687-DD29D4D8AC4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C1A382-D41C-431C-8D52-892C19250DD9}" type="pres">
      <dgm:prSet presAssocID="{F84D9016-DF06-4A85-A57A-D3F375A945F1}" presName="sibTrans" presStyleCnt="0"/>
      <dgm:spPr/>
    </dgm:pt>
    <dgm:pt modelId="{AC0B4771-4789-48C6-BFA0-78D7266B8370}" type="pres">
      <dgm:prSet presAssocID="{98D5D276-84C7-435A-9F56-D53785DC7D4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CB11E1-F6A6-4E37-9C92-59A08076B6FC}" type="presOf" srcId="{451C3773-352E-47A4-BFF9-5CB6CE516083}" destId="{6DBCA86B-943D-4523-886D-DD5B352678E1}" srcOrd="0" destOrd="0" presId="urn:microsoft.com/office/officeart/2005/8/layout/default"/>
    <dgm:cxn modelId="{FAA81F91-8A17-459B-958D-A02D09BBC579}" srcId="{74D27BB3-9B76-4C23-AACC-F9231C568949}" destId="{CBE7A45B-6D48-41D4-8F84-53EAEC19E6CA}" srcOrd="2" destOrd="0" parTransId="{F3527D61-4AF1-4D78-AB38-A8C879DE10BD}" sibTransId="{8402DE85-FF56-4466-A4A0-B38182EDDBCA}"/>
    <dgm:cxn modelId="{51815735-AD7D-4A23-B365-1990335A2CF7}" type="presOf" srcId="{861B8D5A-433C-4CEB-BF99-170DC3CC2CAE}" destId="{B3BF7957-501B-40D3-AA85-932CD4C431F7}" srcOrd="0" destOrd="0" presId="urn:microsoft.com/office/officeart/2005/8/layout/default"/>
    <dgm:cxn modelId="{9896334F-C231-469E-8CE1-31C849C511DA}" type="presOf" srcId="{FA5CDF7B-51DF-46F2-B767-ACE2955D965A}" destId="{F0A3ABDF-9E63-4A4C-8872-AEE0020C8AA2}" srcOrd="0" destOrd="0" presId="urn:microsoft.com/office/officeart/2005/8/layout/default"/>
    <dgm:cxn modelId="{956A8839-0114-4711-813F-228CAD16B456}" srcId="{74D27BB3-9B76-4C23-AACC-F9231C568949}" destId="{397686C4-7E73-4E48-AA43-588F02A5062F}" srcOrd="1" destOrd="0" parTransId="{42BCE8E7-F864-48A3-AE98-3F4AE6AF8F80}" sibTransId="{D3139C81-ECCB-45BD-91A3-693C5CA1F289}"/>
    <dgm:cxn modelId="{9CAA6E6E-23BF-421C-976B-FF8F25CE78BE}" type="presOf" srcId="{98D5D276-84C7-435A-9F56-D53785DC7D40}" destId="{AC0B4771-4789-48C6-BFA0-78D7266B8370}" srcOrd="0" destOrd="0" presId="urn:microsoft.com/office/officeart/2005/8/layout/default"/>
    <dgm:cxn modelId="{4222DB72-78FB-4E59-812B-D20F36DCA2C7}" srcId="{74D27BB3-9B76-4C23-AACC-F9231C568949}" destId="{861B8D5A-433C-4CEB-BF99-170DC3CC2CAE}" srcOrd="0" destOrd="0" parTransId="{42016B47-C7A5-4AED-80A7-FDF485D3F4CF}" sibTransId="{EBAAABC2-E0C3-49CC-A427-BD074A874089}"/>
    <dgm:cxn modelId="{8348EE5F-7100-4FF1-B9FA-D4FC84AC4B0E}" type="presOf" srcId="{7A870693-1256-456F-8687-DD29D4D8AC46}" destId="{ECAC0591-8825-42EF-8E8A-82C1CFFED51A}" srcOrd="0" destOrd="0" presId="urn:microsoft.com/office/officeart/2005/8/layout/default"/>
    <dgm:cxn modelId="{026E34D8-BB56-431A-A4A2-10421E464F48}" type="presOf" srcId="{CBE7A45B-6D48-41D4-8F84-53EAEC19E6CA}" destId="{4B7DE7EE-45A8-453D-9532-EEFAE41F5619}" srcOrd="0" destOrd="0" presId="urn:microsoft.com/office/officeart/2005/8/layout/default"/>
    <dgm:cxn modelId="{2D601F6C-DC41-40A7-98C7-126240EA4FE0}" srcId="{74D27BB3-9B76-4C23-AACC-F9231C568949}" destId="{98D5D276-84C7-435A-9F56-D53785DC7D40}" srcOrd="6" destOrd="0" parTransId="{B354F257-9118-4217-98BF-B3C1165EB29B}" sibTransId="{3E169283-6818-429C-BCE3-AC76F3244E6D}"/>
    <dgm:cxn modelId="{6794A677-3BE9-4647-953A-1D25F9117488}" srcId="{74D27BB3-9B76-4C23-AACC-F9231C568949}" destId="{FA5CDF7B-51DF-46F2-B767-ACE2955D965A}" srcOrd="3" destOrd="0" parTransId="{28433CB5-58C3-4D68-840B-2D13717DF58F}" sibTransId="{65B89313-65B1-4242-8041-8F97604A8B07}"/>
    <dgm:cxn modelId="{C0AB5365-ADF6-4F62-8FFF-CCF6AD96A459}" srcId="{74D27BB3-9B76-4C23-AACC-F9231C568949}" destId="{451C3773-352E-47A4-BFF9-5CB6CE516083}" srcOrd="4" destOrd="0" parTransId="{99B5DAAF-0A29-4B42-B920-43CE51EC80CF}" sibTransId="{10270E8E-54F0-417B-B7A8-6D762DB4C6EB}"/>
    <dgm:cxn modelId="{B3953574-2C50-43FC-AA99-BF61C42382C3}" type="presOf" srcId="{74D27BB3-9B76-4C23-AACC-F9231C568949}" destId="{0BC7EE89-6249-4754-8954-70BC1749A4CA}" srcOrd="0" destOrd="0" presId="urn:microsoft.com/office/officeart/2005/8/layout/default"/>
    <dgm:cxn modelId="{5E682FA4-3F50-4FCB-A782-6F9107193A16}" type="presOf" srcId="{397686C4-7E73-4E48-AA43-588F02A5062F}" destId="{842EB987-08F2-4754-BEE8-0DE75B38EB0A}" srcOrd="0" destOrd="0" presId="urn:microsoft.com/office/officeart/2005/8/layout/default"/>
    <dgm:cxn modelId="{EF1353E9-280D-4E39-A2E1-C017CBD6837F}" srcId="{74D27BB3-9B76-4C23-AACC-F9231C568949}" destId="{7A870693-1256-456F-8687-DD29D4D8AC46}" srcOrd="5" destOrd="0" parTransId="{1B211574-B540-4BBA-A7E0-14C72C352D5C}" sibTransId="{F84D9016-DF06-4A85-A57A-D3F375A945F1}"/>
    <dgm:cxn modelId="{9F17B328-AE09-4731-BA68-E1339F9E7056}" type="presParOf" srcId="{0BC7EE89-6249-4754-8954-70BC1749A4CA}" destId="{B3BF7957-501B-40D3-AA85-932CD4C431F7}" srcOrd="0" destOrd="0" presId="urn:microsoft.com/office/officeart/2005/8/layout/default"/>
    <dgm:cxn modelId="{52C06147-2841-45E3-B849-02D2528A494C}" type="presParOf" srcId="{0BC7EE89-6249-4754-8954-70BC1749A4CA}" destId="{54B443A8-2CD0-4FC8-8AEC-353187CA8F50}" srcOrd="1" destOrd="0" presId="urn:microsoft.com/office/officeart/2005/8/layout/default"/>
    <dgm:cxn modelId="{797A561E-A993-4E8C-9B16-949EA7E6B31D}" type="presParOf" srcId="{0BC7EE89-6249-4754-8954-70BC1749A4CA}" destId="{842EB987-08F2-4754-BEE8-0DE75B38EB0A}" srcOrd="2" destOrd="0" presId="urn:microsoft.com/office/officeart/2005/8/layout/default"/>
    <dgm:cxn modelId="{CFA9E722-5F0F-490D-BF6E-D1F92DD56707}" type="presParOf" srcId="{0BC7EE89-6249-4754-8954-70BC1749A4CA}" destId="{4388B4DC-1573-4417-8651-A081A0A07CE2}" srcOrd="3" destOrd="0" presId="urn:microsoft.com/office/officeart/2005/8/layout/default"/>
    <dgm:cxn modelId="{DB735513-58D1-4494-8E87-68837D8559FD}" type="presParOf" srcId="{0BC7EE89-6249-4754-8954-70BC1749A4CA}" destId="{4B7DE7EE-45A8-453D-9532-EEFAE41F5619}" srcOrd="4" destOrd="0" presId="urn:microsoft.com/office/officeart/2005/8/layout/default"/>
    <dgm:cxn modelId="{1FE60F9B-D003-4892-9D3B-7A047AE5980E}" type="presParOf" srcId="{0BC7EE89-6249-4754-8954-70BC1749A4CA}" destId="{F4D1AB43-BA2B-4181-88D9-40240B2ED4EF}" srcOrd="5" destOrd="0" presId="urn:microsoft.com/office/officeart/2005/8/layout/default"/>
    <dgm:cxn modelId="{FDEAA7D0-3D46-49AB-B5C0-9DE72934567F}" type="presParOf" srcId="{0BC7EE89-6249-4754-8954-70BC1749A4CA}" destId="{F0A3ABDF-9E63-4A4C-8872-AEE0020C8AA2}" srcOrd="6" destOrd="0" presId="urn:microsoft.com/office/officeart/2005/8/layout/default"/>
    <dgm:cxn modelId="{C66EB4E2-A0F8-43A2-B728-7E285EFC99F4}" type="presParOf" srcId="{0BC7EE89-6249-4754-8954-70BC1749A4CA}" destId="{4B17D586-4245-4831-8A30-50DCE7A3C02A}" srcOrd="7" destOrd="0" presId="urn:microsoft.com/office/officeart/2005/8/layout/default"/>
    <dgm:cxn modelId="{C47822CB-5DC5-4A78-8047-F32929E491A0}" type="presParOf" srcId="{0BC7EE89-6249-4754-8954-70BC1749A4CA}" destId="{6DBCA86B-943D-4523-886D-DD5B352678E1}" srcOrd="8" destOrd="0" presId="urn:microsoft.com/office/officeart/2005/8/layout/default"/>
    <dgm:cxn modelId="{C5C829F9-76D7-4482-8B78-4296DD02EB3D}" type="presParOf" srcId="{0BC7EE89-6249-4754-8954-70BC1749A4CA}" destId="{4FD77DE8-1EE6-4DE8-8248-932C823DB245}" srcOrd="9" destOrd="0" presId="urn:microsoft.com/office/officeart/2005/8/layout/default"/>
    <dgm:cxn modelId="{E10C58E6-6848-45ED-9222-B63FE653DC6B}" type="presParOf" srcId="{0BC7EE89-6249-4754-8954-70BC1749A4CA}" destId="{ECAC0591-8825-42EF-8E8A-82C1CFFED51A}" srcOrd="10" destOrd="0" presId="urn:microsoft.com/office/officeart/2005/8/layout/default"/>
    <dgm:cxn modelId="{A3019FB2-920C-4A39-9C66-DD382F216395}" type="presParOf" srcId="{0BC7EE89-6249-4754-8954-70BC1749A4CA}" destId="{DCC1A382-D41C-431C-8D52-892C19250DD9}" srcOrd="11" destOrd="0" presId="urn:microsoft.com/office/officeart/2005/8/layout/default"/>
    <dgm:cxn modelId="{A23E33A4-3521-4050-A5BC-727F9E442CC6}" type="presParOf" srcId="{0BC7EE89-6249-4754-8954-70BC1749A4CA}" destId="{AC0B4771-4789-48C6-BFA0-78D7266B8370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4C83847-2697-49FE-8645-9660713D57B6}" type="doc">
      <dgm:prSet loTypeId="urn:microsoft.com/office/officeart/2005/8/layout/process1" loCatId="process" qsTypeId="urn:microsoft.com/office/officeart/2005/8/quickstyle/simple3" qsCatId="simple" csTypeId="urn:microsoft.com/office/officeart/2005/8/colors/colorful2" csCatId="colorful" phldr="1"/>
      <dgm:spPr/>
    </dgm:pt>
    <dgm:pt modelId="{90558686-60A8-47FF-8B82-F5721A8797E7}">
      <dgm:prSet phldrT="[Текст]"/>
      <dgm:spPr/>
      <dgm:t>
        <a:bodyPr/>
        <a:lstStyle/>
        <a:p>
          <a:r>
            <a:rPr lang="ru-RU" dirty="0" smtClean="0"/>
            <a:t>конкурс</a:t>
          </a:r>
          <a:endParaRPr lang="ru-RU" dirty="0"/>
        </a:p>
      </dgm:t>
    </dgm:pt>
    <dgm:pt modelId="{9834B6D7-E9C3-48C7-82B7-D19AAD1DB918}" type="parTrans" cxnId="{707E3A79-05BC-4639-95BE-07D35B01773F}">
      <dgm:prSet/>
      <dgm:spPr/>
      <dgm:t>
        <a:bodyPr/>
        <a:lstStyle/>
        <a:p>
          <a:endParaRPr lang="ru-RU"/>
        </a:p>
      </dgm:t>
    </dgm:pt>
    <dgm:pt modelId="{7A7E985F-65FE-4EFF-83A0-CBA5623745C5}" type="sibTrans" cxnId="{707E3A79-05BC-4639-95BE-07D35B01773F}">
      <dgm:prSet/>
      <dgm:spPr/>
      <dgm:t>
        <a:bodyPr/>
        <a:lstStyle/>
        <a:p>
          <a:endParaRPr lang="ru-RU"/>
        </a:p>
      </dgm:t>
    </dgm:pt>
    <dgm:pt modelId="{D952DEA1-2A84-44A3-8173-CF5BE18162D5}">
      <dgm:prSet phldrT="[Текст]"/>
      <dgm:spPr/>
      <dgm:t>
        <a:bodyPr/>
        <a:lstStyle/>
        <a:p>
          <a:r>
            <a:rPr lang="ru-RU" dirty="0" smtClean="0"/>
            <a:t>зачисление</a:t>
          </a:r>
          <a:endParaRPr lang="ru-RU" dirty="0"/>
        </a:p>
      </dgm:t>
    </dgm:pt>
    <dgm:pt modelId="{09691700-74A9-4896-B7EA-BD614A370523}" type="parTrans" cxnId="{274D5DA4-8EDF-4FE6-B03A-8D6557058DB3}">
      <dgm:prSet/>
      <dgm:spPr/>
      <dgm:t>
        <a:bodyPr/>
        <a:lstStyle/>
        <a:p>
          <a:endParaRPr lang="ru-RU"/>
        </a:p>
      </dgm:t>
    </dgm:pt>
    <dgm:pt modelId="{63E5BAB1-B0A5-4A9D-80D0-1710FB8C7CFC}" type="sibTrans" cxnId="{274D5DA4-8EDF-4FE6-B03A-8D6557058DB3}">
      <dgm:prSet/>
      <dgm:spPr/>
      <dgm:t>
        <a:bodyPr/>
        <a:lstStyle/>
        <a:p>
          <a:endParaRPr lang="ru-RU"/>
        </a:p>
      </dgm:t>
    </dgm:pt>
    <dgm:pt modelId="{6976A234-58F8-4A86-8DD8-DF2F5DD7A0BC}">
      <dgm:prSet phldrT="[Текст]"/>
      <dgm:spPr/>
      <dgm:t>
        <a:bodyPr/>
        <a:lstStyle/>
        <a:p>
          <a:r>
            <a:rPr lang="ru-RU" dirty="0" smtClean="0"/>
            <a:t>заключение договора о ЦО</a:t>
          </a:r>
          <a:endParaRPr lang="ru-RU" dirty="0"/>
        </a:p>
      </dgm:t>
    </dgm:pt>
    <dgm:pt modelId="{0E34A9A0-59AD-4E56-BB2A-E9D8B583EDAC}" type="parTrans" cxnId="{AE039A11-4283-4A38-83E9-BBB03C44B424}">
      <dgm:prSet/>
      <dgm:spPr/>
      <dgm:t>
        <a:bodyPr/>
        <a:lstStyle/>
        <a:p>
          <a:endParaRPr lang="ru-RU"/>
        </a:p>
      </dgm:t>
    </dgm:pt>
    <dgm:pt modelId="{087F5F90-CFEA-431A-947B-277DA27547D6}" type="sibTrans" cxnId="{AE039A11-4283-4A38-83E9-BBB03C44B424}">
      <dgm:prSet/>
      <dgm:spPr/>
      <dgm:t>
        <a:bodyPr/>
        <a:lstStyle/>
        <a:p>
          <a:endParaRPr lang="ru-RU"/>
        </a:p>
      </dgm:t>
    </dgm:pt>
    <dgm:pt modelId="{9A122290-5FFB-4F7A-8E00-EE7BAB04174D}" type="pres">
      <dgm:prSet presAssocID="{44C83847-2697-49FE-8645-9660713D57B6}" presName="Name0" presStyleCnt="0">
        <dgm:presLayoutVars>
          <dgm:dir/>
          <dgm:resizeHandles val="exact"/>
        </dgm:presLayoutVars>
      </dgm:prSet>
      <dgm:spPr/>
    </dgm:pt>
    <dgm:pt modelId="{CF6E13D8-E3C5-4A5C-9284-31EA83757462}" type="pres">
      <dgm:prSet presAssocID="{90558686-60A8-47FF-8B82-F5721A8797E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35885D-9EFC-4E35-9E7F-54EB9F27F5CB}" type="pres">
      <dgm:prSet presAssocID="{7A7E985F-65FE-4EFF-83A0-CBA5623745C5}" presName="sibTrans" presStyleLbl="sibTrans2D1" presStyleIdx="0" presStyleCnt="2"/>
      <dgm:spPr/>
      <dgm:t>
        <a:bodyPr/>
        <a:lstStyle/>
        <a:p>
          <a:endParaRPr lang="ru-RU"/>
        </a:p>
      </dgm:t>
    </dgm:pt>
    <dgm:pt modelId="{0D3C4730-F903-41F3-88E0-C332F8FC8DE9}" type="pres">
      <dgm:prSet presAssocID="{7A7E985F-65FE-4EFF-83A0-CBA5623745C5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17D18B5E-FE21-4060-81A3-D244C1A4C5A2}" type="pres">
      <dgm:prSet presAssocID="{D952DEA1-2A84-44A3-8173-CF5BE18162D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63AA2B-BF10-4DC0-838F-ABEB7A8343B9}" type="pres">
      <dgm:prSet presAssocID="{63E5BAB1-B0A5-4A9D-80D0-1710FB8C7CF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D9112FCC-BDA4-4485-B5A1-7538400A7CB4}" type="pres">
      <dgm:prSet presAssocID="{63E5BAB1-B0A5-4A9D-80D0-1710FB8C7CF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D0AD1A0-1A4B-461D-81DD-4F4A260CCAA7}" type="pres">
      <dgm:prSet presAssocID="{6976A234-58F8-4A86-8DD8-DF2F5DD7A0BC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07E3A79-05BC-4639-95BE-07D35B01773F}" srcId="{44C83847-2697-49FE-8645-9660713D57B6}" destId="{90558686-60A8-47FF-8B82-F5721A8797E7}" srcOrd="0" destOrd="0" parTransId="{9834B6D7-E9C3-48C7-82B7-D19AAD1DB918}" sibTransId="{7A7E985F-65FE-4EFF-83A0-CBA5623745C5}"/>
    <dgm:cxn modelId="{899C4D6F-58A3-4A7B-A733-2D77425F57F8}" type="presOf" srcId="{7A7E985F-65FE-4EFF-83A0-CBA5623745C5}" destId="{0D3C4730-F903-41F3-88E0-C332F8FC8DE9}" srcOrd="1" destOrd="0" presId="urn:microsoft.com/office/officeart/2005/8/layout/process1"/>
    <dgm:cxn modelId="{AE039A11-4283-4A38-83E9-BBB03C44B424}" srcId="{44C83847-2697-49FE-8645-9660713D57B6}" destId="{6976A234-58F8-4A86-8DD8-DF2F5DD7A0BC}" srcOrd="2" destOrd="0" parTransId="{0E34A9A0-59AD-4E56-BB2A-E9D8B583EDAC}" sibTransId="{087F5F90-CFEA-431A-947B-277DA27547D6}"/>
    <dgm:cxn modelId="{5C5A05B4-6F87-4788-9C44-479935A7D88F}" type="presOf" srcId="{90558686-60A8-47FF-8B82-F5721A8797E7}" destId="{CF6E13D8-E3C5-4A5C-9284-31EA83757462}" srcOrd="0" destOrd="0" presId="urn:microsoft.com/office/officeart/2005/8/layout/process1"/>
    <dgm:cxn modelId="{DDCD476F-DE11-427C-95DD-70208F1B23CA}" type="presOf" srcId="{63E5BAB1-B0A5-4A9D-80D0-1710FB8C7CFC}" destId="{7D63AA2B-BF10-4DC0-838F-ABEB7A8343B9}" srcOrd="0" destOrd="0" presId="urn:microsoft.com/office/officeart/2005/8/layout/process1"/>
    <dgm:cxn modelId="{274D5DA4-8EDF-4FE6-B03A-8D6557058DB3}" srcId="{44C83847-2697-49FE-8645-9660713D57B6}" destId="{D952DEA1-2A84-44A3-8173-CF5BE18162D5}" srcOrd="1" destOrd="0" parTransId="{09691700-74A9-4896-B7EA-BD614A370523}" sibTransId="{63E5BAB1-B0A5-4A9D-80D0-1710FB8C7CFC}"/>
    <dgm:cxn modelId="{4FDD3AB8-3CD5-4D62-B7A6-7E6E2DA81D24}" type="presOf" srcId="{6976A234-58F8-4A86-8DD8-DF2F5DD7A0BC}" destId="{7D0AD1A0-1A4B-461D-81DD-4F4A260CCAA7}" srcOrd="0" destOrd="0" presId="urn:microsoft.com/office/officeart/2005/8/layout/process1"/>
    <dgm:cxn modelId="{8433BBAA-E17A-4CE7-8535-BBE646F919FC}" type="presOf" srcId="{7A7E985F-65FE-4EFF-83A0-CBA5623745C5}" destId="{B235885D-9EFC-4E35-9E7F-54EB9F27F5CB}" srcOrd="0" destOrd="0" presId="urn:microsoft.com/office/officeart/2005/8/layout/process1"/>
    <dgm:cxn modelId="{EB311A59-8C9C-4E80-8F29-ED8140174FCE}" type="presOf" srcId="{63E5BAB1-B0A5-4A9D-80D0-1710FB8C7CFC}" destId="{D9112FCC-BDA4-4485-B5A1-7538400A7CB4}" srcOrd="1" destOrd="0" presId="urn:microsoft.com/office/officeart/2005/8/layout/process1"/>
    <dgm:cxn modelId="{6926243D-903E-4EAC-BB22-16C174131100}" type="presOf" srcId="{D952DEA1-2A84-44A3-8173-CF5BE18162D5}" destId="{17D18B5E-FE21-4060-81A3-D244C1A4C5A2}" srcOrd="0" destOrd="0" presId="urn:microsoft.com/office/officeart/2005/8/layout/process1"/>
    <dgm:cxn modelId="{BCAFE563-438B-42B9-AA1B-51B83F05DDAB}" type="presOf" srcId="{44C83847-2697-49FE-8645-9660713D57B6}" destId="{9A122290-5FFB-4F7A-8E00-EE7BAB04174D}" srcOrd="0" destOrd="0" presId="urn:microsoft.com/office/officeart/2005/8/layout/process1"/>
    <dgm:cxn modelId="{45B726A7-D46C-4896-9D43-A3E90234C24E}" type="presParOf" srcId="{9A122290-5FFB-4F7A-8E00-EE7BAB04174D}" destId="{CF6E13D8-E3C5-4A5C-9284-31EA83757462}" srcOrd="0" destOrd="0" presId="urn:microsoft.com/office/officeart/2005/8/layout/process1"/>
    <dgm:cxn modelId="{69AFCB97-6BFE-4D26-947F-C9B36E84BE4E}" type="presParOf" srcId="{9A122290-5FFB-4F7A-8E00-EE7BAB04174D}" destId="{B235885D-9EFC-4E35-9E7F-54EB9F27F5CB}" srcOrd="1" destOrd="0" presId="urn:microsoft.com/office/officeart/2005/8/layout/process1"/>
    <dgm:cxn modelId="{A1F3221B-497B-420A-8CE0-2B1A31588DB9}" type="presParOf" srcId="{B235885D-9EFC-4E35-9E7F-54EB9F27F5CB}" destId="{0D3C4730-F903-41F3-88E0-C332F8FC8DE9}" srcOrd="0" destOrd="0" presId="urn:microsoft.com/office/officeart/2005/8/layout/process1"/>
    <dgm:cxn modelId="{A8A5D8E5-2120-4958-BC31-FD4499296B70}" type="presParOf" srcId="{9A122290-5FFB-4F7A-8E00-EE7BAB04174D}" destId="{17D18B5E-FE21-4060-81A3-D244C1A4C5A2}" srcOrd="2" destOrd="0" presId="urn:microsoft.com/office/officeart/2005/8/layout/process1"/>
    <dgm:cxn modelId="{95A53159-E6FE-4E18-8100-0077D03220A6}" type="presParOf" srcId="{9A122290-5FFB-4F7A-8E00-EE7BAB04174D}" destId="{7D63AA2B-BF10-4DC0-838F-ABEB7A8343B9}" srcOrd="3" destOrd="0" presId="urn:microsoft.com/office/officeart/2005/8/layout/process1"/>
    <dgm:cxn modelId="{A2E1B8FF-BB2C-49C9-B1D2-E922ADD95BA2}" type="presParOf" srcId="{7D63AA2B-BF10-4DC0-838F-ABEB7A8343B9}" destId="{D9112FCC-BDA4-4485-B5A1-7538400A7CB4}" srcOrd="0" destOrd="0" presId="urn:microsoft.com/office/officeart/2005/8/layout/process1"/>
    <dgm:cxn modelId="{693D0C2F-FCC4-41A7-9882-861FBF06BA94}" type="presParOf" srcId="{9A122290-5FFB-4F7A-8E00-EE7BAB04174D}" destId="{7D0AD1A0-1A4B-461D-81DD-4F4A260CCAA7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B9978C3-34EB-400C-BB8D-EB54EA978784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15E564-0205-4270-8065-8586C14F0ECD}">
      <dgm:prSet phldrT="[Текст]"/>
      <dgm:spPr/>
      <dgm:t>
        <a:bodyPr/>
        <a:lstStyle/>
        <a:p>
          <a:r>
            <a:rPr lang="ru-RU" u="sng" dirty="0" smtClean="0"/>
            <a:t>лично</a:t>
          </a:r>
          <a:endParaRPr lang="ru-RU" u="sng" dirty="0"/>
        </a:p>
      </dgm:t>
    </dgm:pt>
    <dgm:pt modelId="{430E9DC5-8C3B-4141-9696-33E3DA92FF04}" type="parTrans" cxnId="{4A54FF69-E716-4DAD-B89C-04551DD876E5}">
      <dgm:prSet/>
      <dgm:spPr/>
      <dgm:t>
        <a:bodyPr/>
        <a:lstStyle/>
        <a:p>
          <a:endParaRPr lang="ru-RU"/>
        </a:p>
      </dgm:t>
    </dgm:pt>
    <dgm:pt modelId="{023AB272-F1F1-4399-A5EC-B2F2107CB889}" type="sibTrans" cxnId="{4A54FF69-E716-4DAD-B89C-04551DD876E5}">
      <dgm:prSet/>
      <dgm:spPr/>
      <dgm:t>
        <a:bodyPr/>
        <a:lstStyle/>
        <a:p>
          <a:endParaRPr lang="ru-RU"/>
        </a:p>
      </dgm:t>
    </dgm:pt>
    <dgm:pt modelId="{2A0C5FA4-9F54-4B14-827E-ABC5E313702B}">
      <dgm:prSet phldrT="[Текст]"/>
      <dgm:spPr/>
      <dgm:t>
        <a:bodyPr/>
        <a:lstStyle/>
        <a:p>
          <a:r>
            <a:rPr lang="ru-RU" u="sng" dirty="0" smtClean="0"/>
            <a:t>через ЕПГУ (</a:t>
          </a:r>
          <a:r>
            <a:rPr lang="ru-RU" u="sng" dirty="0" err="1" smtClean="0"/>
            <a:t>Госуслуги</a:t>
          </a:r>
          <a:r>
            <a:rPr lang="ru-RU" u="sng" dirty="0" smtClean="0"/>
            <a:t>)</a:t>
          </a:r>
          <a:endParaRPr lang="ru-RU" u="sng" dirty="0"/>
        </a:p>
      </dgm:t>
    </dgm:pt>
    <dgm:pt modelId="{FAE9B153-31F0-472C-B14B-C7435058145E}" type="parTrans" cxnId="{2FDBA459-4977-4D8C-9B3D-815B3A75173C}">
      <dgm:prSet/>
      <dgm:spPr/>
      <dgm:t>
        <a:bodyPr/>
        <a:lstStyle/>
        <a:p>
          <a:endParaRPr lang="ru-RU"/>
        </a:p>
      </dgm:t>
    </dgm:pt>
    <dgm:pt modelId="{AFEAB472-B875-420C-A499-EF60AA32A6B3}" type="sibTrans" cxnId="{2FDBA459-4977-4D8C-9B3D-815B3A75173C}">
      <dgm:prSet/>
      <dgm:spPr/>
      <dgm:t>
        <a:bodyPr/>
        <a:lstStyle/>
        <a:p>
          <a:endParaRPr lang="ru-RU"/>
        </a:p>
      </dgm:t>
    </dgm:pt>
    <dgm:pt modelId="{7E5F03AC-11BF-4123-9414-70043D66BDE7}">
      <dgm:prSet phldrT="[Текст]"/>
      <dgm:spPr/>
      <dgm:t>
        <a:bodyPr/>
        <a:lstStyle/>
        <a:p>
          <a:r>
            <a:rPr lang="ru-RU" dirty="0" smtClean="0"/>
            <a:t>почтовым отправлением</a:t>
          </a:r>
          <a:endParaRPr lang="ru-RU" dirty="0"/>
        </a:p>
      </dgm:t>
    </dgm:pt>
    <dgm:pt modelId="{E57FD90A-420E-4DBA-99E4-D0D7AFC38A8A}" type="parTrans" cxnId="{C24BF6CE-51B6-4E60-A170-E0B544C128B7}">
      <dgm:prSet/>
      <dgm:spPr/>
      <dgm:t>
        <a:bodyPr/>
        <a:lstStyle/>
        <a:p>
          <a:endParaRPr lang="ru-RU"/>
        </a:p>
      </dgm:t>
    </dgm:pt>
    <dgm:pt modelId="{4849A2DA-BD35-47EF-BD5D-A4431BF20A83}" type="sibTrans" cxnId="{C24BF6CE-51B6-4E60-A170-E0B544C128B7}">
      <dgm:prSet/>
      <dgm:spPr/>
      <dgm:t>
        <a:bodyPr/>
        <a:lstStyle/>
        <a:p>
          <a:endParaRPr lang="ru-RU"/>
        </a:p>
      </dgm:t>
    </dgm:pt>
    <dgm:pt modelId="{11DC5A5E-9392-4E6E-835B-B656B29F05CE}" type="pres">
      <dgm:prSet presAssocID="{3B9978C3-34EB-400C-BB8D-EB54EA97878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27EB9175-F4C1-4D9A-9523-853EDABE9D91}" type="pres">
      <dgm:prSet presAssocID="{3B9978C3-34EB-400C-BB8D-EB54EA978784}" presName="Name1" presStyleCnt="0"/>
      <dgm:spPr/>
    </dgm:pt>
    <dgm:pt modelId="{78662959-29C0-41B5-9149-0DBB08B49E2C}" type="pres">
      <dgm:prSet presAssocID="{3B9978C3-34EB-400C-BB8D-EB54EA978784}" presName="cycle" presStyleCnt="0"/>
      <dgm:spPr/>
    </dgm:pt>
    <dgm:pt modelId="{0CF62FCD-E53F-439E-96BD-1CCED699FA6B}" type="pres">
      <dgm:prSet presAssocID="{3B9978C3-34EB-400C-BB8D-EB54EA978784}" presName="srcNode" presStyleLbl="node1" presStyleIdx="0" presStyleCnt="3"/>
      <dgm:spPr/>
    </dgm:pt>
    <dgm:pt modelId="{1E9AD9CF-9592-4EB0-85C2-647A31DE1089}" type="pres">
      <dgm:prSet presAssocID="{3B9978C3-34EB-400C-BB8D-EB54EA978784}" presName="conn" presStyleLbl="parChTrans1D2" presStyleIdx="0" presStyleCnt="1"/>
      <dgm:spPr/>
      <dgm:t>
        <a:bodyPr/>
        <a:lstStyle/>
        <a:p>
          <a:endParaRPr lang="ru-RU"/>
        </a:p>
      </dgm:t>
    </dgm:pt>
    <dgm:pt modelId="{7FAC1B6B-B532-4755-897E-A5D6937E3A5B}" type="pres">
      <dgm:prSet presAssocID="{3B9978C3-34EB-400C-BB8D-EB54EA978784}" presName="extraNode" presStyleLbl="node1" presStyleIdx="0" presStyleCnt="3"/>
      <dgm:spPr/>
    </dgm:pt>
    <dgm:pt modelId="{E567D503-DA64-4D7E-88DF-03BE046601C8}" type="pres">
      <dgm:prSet presAssocID="{3B9978C3-34EB-400C-BB8D-EB54EA978784}" presName="dstNode" presStyleLbl="node1" presStyleIdx="0" presStyleCnt="3"/>
      <dgm:spPr/>
    </dgm:pt>
    <dgm:pt modelId="{0F996887-CBEB-4A9C-8C64-82278355A6C4}" type="pres">
      <dgm:prSet presAssocID="{3F15E564-0205-4270-8065-8586C14F0ECD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EF5CC0-2C0C-4BED-BFBD-48E7B5A01DA4}" type="pres">
      <dgm:prSet presAssocID="{3F15E564-0205-4270-8065-8586C14F0ECD}" presName="accent_1" presStyleCnt="0"/>
      <dgm:spPr/>
    </dgm:pt>
    <dgm:pt modelId="{41CBA46B-35B3-4F52-9BAA-FFAEC20ECF71}" type="pres">
      <dgm:prSet presAssocID="{3F15E564-0205-4270-8065-8586C14F0ECD}" presName="accentRepeatNode" presStyleLbl="solidFgAcc1" presStyleIdx="0" presStyleCnt="3"/>
      <dgm:spPr/>
    </dgm:pt>
    <dgm:pt modelId="{8BA24708-513D-4B56-8294-C64F3675E214}" type="pres">
      <dgm:prSet presAssocID="{2A0C5FA4-9F54-4B14-827E-ABC5E313702B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68ADE3-8EF4-484E-A071-54393F385CB1}" type="pres">
      <dgm:prSet presAssocID="{2A0C5FA4-9F54-4B14-827E-ABC5E313702B}" presName="accent_2" presStyleCnt="0"/>
      <dgm:spPr/>
    </dgm:pt>
    <dgm:pt modelId="{29BCF02D-62EE-41A2-B613-E262AF090FF3}" type="pres">
      <dgm:prSet presAssocID="{2A0C5FA4-9F54-4B14-827E-ABC5E313702B}" presName="accentRepeatNode" presStyleLbl="solidFgAcc1" presStyleIdx="1" presStyleCnt="3"/>
      <dgm:spPr/>
    </dgm:pt>
    <dgm:pt modelId="{176D8671-7208-4B47-B135-BD4FCE1BE5F7}" type="pres">
      <dgm:prSet presAssocID="{7E5F03AC-11BF-4123-9414-70043D66BDE7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ED6005-6DFD-4277-A888-DF38FCC5D96C}" type="pres">
      <dgm:prSet presAssocID="{7E5F03AC-11BF-4123-9414-70043D66BDE7}" presName="accent_3" presStyleCnt="0"/>
      <dgm:spPr/>
    </dgm:pt>
    <dgm:pt modelId="{9C83BBAD-5150-4195-9511-89B2E3521FF0}" type="pres">
      <dgm:prSet presAssocID="{7E5F03AC-11BF-4123-9414-70043D66BDE7}" presName="accentRepeatNode" presStyleLbl="solidFgAcc1" presStyleIdx="2" presStyleCnt="3"/>
      <dgm:spPr/>
    </dgm:pt>
  </dgm:ptLst>
  <dgm:cxnLst>
    <dgm:cxn modelId="{2FDBA459-4977-4D8C-9B3D-815B3A75173C}" srcId="{3B9978C3-34EB-400C-BB8D-EB54EA978784}" destId="{2A0C5FA4-9F54-4B14-827E-ABC5E313702B}" srcOrd="1" destOrd="0" parTransId="{FAE9B153-31F0-472C-B14B-C7435058145E}" sibTransId="{AFEAB472-B875-420C-A499-EF60AA32A6B3}"/>
    <dgm:cxn modelId="{C24BF6CE-51B6-4E60-A170-E0B544C128B7}" srcId="{3B9978C3-34EB-400C-BB8D-EB54EA978784}" destId="{7E5F03AC-11BF-4123-9414-70043D66BDE7}" srcOrd="2" destOrd="0" parTransId="{E57FD90A-420E-4DBA-99E4-D0D7AFC38A8A}" sibTransId="{4849A2DA-BD35-47EF-BD5D-A4431BF20A83}"/>
    <dgm:cxn modelId="{CD244087-8D45-424D-896A-7CB6DAFAF430}" type="presOf" srcId="{3B9978C3-34EB-400C-BB8D-EB54EA978784}" destId="{11DC5A5E-9392-4E6E-835B-B656B29F05CE}" srcOrd="0" destOrd="0" presId="urn:microsoft.com/office/officeart/2008/layout/VerticalCurvedList"/>
    <dgm:cxn modelId="{7DF6E8CB-0DE0-48FD-8258-DE3421917160}" type="presOf" srcId="{023AB272-F1F1-4399-A5EC-B2F2107CB889}" destId="{1E9AD9CF-9592-4EB0-85C2-647A31DE1089}" srcOrd="0" destOrd="0" presId="urn:microsoft.com/office/officeart/2008/layout/VerticalCurvedList"/>
    <dgm:cxn modelId="{C597DEEC-3E95-4D97-A67E-355998C60A03}" type="presOf" srcId="{7E5F03AC-11BF-4123-9414-70043D66BDE7}" destId="{176D8671-7208-4B47-B135-BD4FCE1BE5F7}" srcOrd="0" destOrd="0" presId="urn:microsoft.com/office/officeart/2008/layout/VerticalCurvedList"/>
    <dgm:cxn modelId="{4A54FF69-E716-4DAD-B89C-04551DD876E5}" srcId="{3B9978C3-34EB-400C-BB8D-EB54EA978784}" destId="{3F15E564-0205-4270-8065-8586C14F0ECD}" srcOrd="0" destOrd="0" parTransId="{430E9DC5-8C3B-4141-9696-33E3DA92FF04}" sibTransId="{023AB272-F1F1-4399-A5EC-B2F2107CB889}"/>
    <dgm:cxn modelId="{AA05FE73-3ED4-4839-B4BF-4CFF1DD0B58F}" type="presOf" srcId="{2A0C5FA4-9F54-4B14-827E-ABC5E313702B}" destId="{8BA24708-513D-4B56-8294-C64F3675E214}" srcOrd="0" destOrd="0" presId="urn:microsoft.com/office/officeart/2008/layout/VerticalCurvedList"/>
    <dgm:cxn modelId="{02990E77-612B-4414-8714-EEE39DFDA476}" type="presOf" srcId="{3F15E564-0205-4270-8065-8586C14F0ECD}" destId="{0F996887-CBEB-4A9C-8C64-82278355A6C4}" srcOrd="0" destOrd="0" presId="urn:microsoft.com/office/officeart/2008/layout/VerticalCurvedList"/>
    <dgm:cxn modelId="{D5516BE2-C530-40AB-A325-32EEADFF665C}" type="presParOf" srcId="{11DC5A5E-9392-4E6E-835B-B656B29F05CE}" destId="{27EB9175-F4C1-4D9A-9523-853EDABE9D91}" srcOrd="0" destOrd="0" presId="urn:microsoft.com/office/officeart/2008/layout/VerticalCurvedList"/>
    <dgm:cxn modelId="{1F9661A4-52CE-4944-99B4-A1864CDD83FB}" type="presParOf" srcId="{27EB9175-F4C1-4D9A-9523-853EDABE9D91}" destId="{78662959-29C0-41B5-9149-0DBB08B49E2C}" srcOrd="0" destOrd="0" presId="urn:microsoft.com/office/officeart/2008/layout/VerticalCurvedList"/>
    <dgm:cxn modelId="{F6E58702-9778-4E05-830B-9EF1DDCE761F}" type="presParOf" srcId="{78662959-29C0-41B5-9149-0DBB08B49E2C}" destId="{0CF62FCD-E53F-439E-96BD-1CCED699FA6B}" srcOrd="0" destOrd="0" presId="urn:microsoft.com/office/officeart/2008/layout/VerticalCurvedList"/>
    <dgm:cxn modelId="{7E11436F-AFE8-4A70-ABCB-3E64928F531E}" type="presParOf" srcId="{78662959-29C0-41B5-9149-0DBB08B49E2C}" destId="{1E9AD9CF-9592-4EB0-85C2-647A31DE1089}" srcOrd="1" destOrd="0" presId="urn:microsoft.com/office/officeart/2008/layout/VerticalCurvedList"/>
    <dgm:cxn modelId="{731321B3-4A18-4711-A22F-A65A5D6A3B57}" type="presParOf" srcId="{78662959-29C0-41B5-9149-0DBB08B49E2C}" destId="{7FAC1B6B-B532-4755-897E-A5D6937E3A5B}" srcOrd="2" destOrd="0" presId="urn:microsoft.com/office/officeart/2008/layout/VerticalCurvedList"/>
    <dgm:cxn modelId="{6C7B8B43-9351-45A2-9130-2B351B34862E}" type="presParOf" srcId="{78662959-29C0-41B5-9149-0DBB08B49E2C}" destId="{E567D503-DA64-4D7E-88DF-03BE046601C8}" srcOrd="3" destOrd="0" presId="urn:microsoft.com/office/officeart/2008/layout/VerticalCurvedList"/>
    <dgm:cxn modelId="{25F26B5F-E5A3-4759-8590-F2EBD410D696}" type="presParOf" srcId="{27EB9175-F4C1-4D9A-9523-853EDABE9D91}" destId="{0F996887-CBEB-4A9C-8C64-82278355A6C4}" srcOrd="1" destOrd="0" presId="urn:microsoft.com/office/officeart/2008/layout/VerticalCurvedList"/>
    <dgm:cxn modelId="{DB2B6C66-3009-4B61-AFB9-043E798EA01F}" type="presParOf" srcId="{27EB9175-F4C1-4D9A-9523-853EDABE9D91}" destId="{D6EF5CC0-2C0C-4BED-BFBD-48E7B5A01DA4}" srcOrd="2" destOrd="0" presId="urn:microsoft.com/office/officeart/2008/layout/VerticalCurvedList"/>
    <dgm:cxn modelId="{64EE699A-016E-4685-8EED-94A5DBCBB85E}" type="presParOf" srcId="{D6EF5CC0-2C0C-4BED-BFBD-48E7B5A01DA4}" destId="{41CBA46B-35B3-4F52-9BAA-FFAEC20ECF71}" srcOrd="0" destOrd="0" presId="urn:microsoft.com/office/officeart/2008/layout/VerticalCurvedList"/>
    <dgm:cxn modelId="{E526FF34-04DD-4984-B7E7-4ADC54735BDF}" type="presParOf" srcId="{27EB9175-F4C1-4D9A-9523-853EDABE9D91}" destId="{8BA24708-513D-4B56-8294-C64F3675E214}" srcOrd="3" destOrd="0" presId="urn:microsoft.com/office/officeart/2008/layout/VerticalCurvedList"/>
    <dgm:cxn modelId="{BBA41EA4-173C-4946-A626-0B1900FB2AC1}" type="presParOf" srcId="{27EB9175-F4C1-4D9A-9523-853EDABE9D91}" destId="{7E68ADE3-8EF4-484E-A071-54393F385CB1}" srcOrd="4" destOrd="0" presId="urn:microsoft.com/office/officeart/2008/layout/VerticalCurvedList"/>
    <dgm:cxn modelId="{124C6CD6-CEA1-4242-9FE2-49AAC1DAF22B}" type="presParOf" srcId="{7E68ADE3-8EF4-484E-A071-54393F385CB1}" destId="{29BCF02D-62EE-41A2-B613-E262AF090FF3}" srcOrd="0" destOrd="0" presId="urn:microsoft.com/office/officeart/2008/layout/VerticalCurvedList"/>
    <dgm:cxn modelId="{50512AB8-CC83-4FD1-8812-93BE28D6408E}" type="presParOf" srcId="{27EB9175-F4C1-4D9A-9523-853EDABE9D91}" destId="{176D8671-7208-4B47-B135-BD4FCE1BE5F7}" srcOrd="5" destOrd="0" presId="urn:microsoft.com/office/officeart/2008/layout/VerticalCurvedList"/>
    <dgm:cxn modelId="{928808CA-CF74-4A91-8C3A-04420997C3DB}" type="presParOf" srcId="{27EB9175-F4C1-4D9A-9523-853EDABE9D91}" destId="{C0ED6005-6DFD-4277-A888-DF38FCC5D96C}" srcOrd="6" destOrd="0" presId="urn:microsoft.com/office/officeart/2008/layout/VerticalCurvedList"/>
    <dgm:cxn modelId="{6F42683D-B392-4D0D-8F1F-1B9C48AB4AA7}" type="presParOf" srcId="{C0ED6005-6DFD-4277-A888-DF38FCC5D96C}" destId="{9C83BBAD-5150-4195-9511-89B2E3521FF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154009A-DE99-4983-825B-0AF785911746}" type="doc">
      <dgm:prSet loTypeId="urn:microsoft.com/office/officeart/2005/8/layout/defaul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00F071D-699B-49BE-9E5C-D01F311D2878}">
      <dgm:prSet/>
      <dgm:spPr/>
      <dgm:t>
        <a:bodyPr/>
        <a:lstStyle/>
        <a:p>
          <a:pPr rtl="0"/>
          <a:r>
            <a:rPr lang="ru-RU" dirty="0" smtClean="0"/>
            <a:t>заявление</a:t>
          </a:r>
          <a:endParaRPr lang="ru-RU" dirty="0"/>
        </a:p>
      </dgm:t>
    </dgm:pt>
    <dgm:pt modelId="{4ECA4E8C-728C-4EE6-9C19-532553E04B59}" type="parTrans" cxnId="{F24A86B4-FB03-4307-A39C-C37E7CB84981}">
      <dgm:prSet/>
      <dgm:spPr/>
      <dgm:t>
        <a:bodyPr/>
        <a:lstStyle/>
        <a:p>
          <a:endParaRPr lang="ru-RU"/>
        </a:p>
      </dgm:t>
    </dgm:pt>
    <dgm:pt modelId="{4473ECC6-A7AE-4505-8CE3-0A820DEAB670}" type="sibTrans" cxnId="{F24A86B4-FB03-4307-A39C-C37E7CB84981}">
      <dgm:prSet/>
      <dgm:spPr/>
      <dgm:t>
        <a:bodyPr/>
        <a:lstStyle/>
        <a:p>
          <a:endParaRPr lang="ru-RU"/>
        </a:p>
      </dgm:t>
    </dgm:pt>
    <dgm:pt modelId="{EA936BE5-CE66-4E28-91CC-0AE84AF21463}">
      <dgm:prSet/>
      <dgm:spPr/>
      <dgm:t>
        <a:bodyPr/>
        <a:lstStyle/>
        <a:p>
          <a:pPr rtl="0"/>
          <a:r>
            <a:rPr lang="ru-RU" dirty="0" smtClean="0"/>
            <a:t>согласие на обработку персональных данных</a:t>
          </a:r>
          <a:endParaRPr lang="ru-RU" dirty="0"/>
        </a:p>
      </dgm:t>
    </dgm:pt>
    <dgm:pt modelId="{3A0E28F6-EB84-458A-A1C1-21FC06C0F9AC}" type="parTrans" cxnId="{FD79C0CA-03AA-49C6-AD68-9B1D119F620A}">
      <dgm:prSet/>
      <dgm:spPr/>
      <dgm:t>
        <a:bodyPr/>
        <a:lstStyle/>
        <a:p>
          <a:endParaRPr lang="ru-RU"/>
        </a:p>
      </dgm:t>
    </dgm:pt>
    <dgm:pt modelId="{1037C270-4464-4FAA-BCB5-E1F8A10E45CB}" type="sibTrans" cxnId="{FD79C0CA-03AA-49C6-AD68-9B1D119F620A}">
      <dgm:prSet/>
      <dgm:spPr/>
      <dgm:t>
        <a:bodyPr/>
        <a:lstStyle/>
        <a:p>
          <a:endParaRPr lang="ru-RU"/>
        </a:p>
      </dgm:t>
    </dgm:pt>
    <dgm:pt modelId="{44AB205D-BAD2-4199-8428-40C44DCB411D}">
      <dgm:prSet/>
      <dgm:spPr/>
      <dgm:t>
        <a:bodyPr/>
        <a:lstStyle/>
        <a:p>
          <a:pPr rtl="0"/>
          <a:r>
            <a:rPr lang="ru-RU" dirty="0" smtClean="0"/>
            <a:t>документ, удостоверяющий личность</a:t>
          </a:r>
          <a:endParaRPr lang="ru-RU" dirty="0"/>
        </a:p>
      </dgm:t>
    </dgm:pt>
    <dgm:pt modelId="{56B36727-D0EF-4464-9400-1FFB5B335768}" type="parTrans" cxnId="{15EC9B11-B76C-4101-9929-D002D4D42FF2}">
      <dgm:prSet/>
      <dgm:spPr/>
      <dgm:t>
        <a:bodyPr/>
        <a:lstStyle/>
        <a:p>
          <a:endParaRPr lang="ru-RU"/>
        </a:p>
      </dgm:t>
    </dgm:pt>
    <dgm:pt modelId="{66176B99-4156-4C60-94CC-AC3316BA0B61}" type="sibTrans" cxnId="{15EC9B11-B76C-4101-9929-D002D4D42FF2}">
      <dgm:prSet/>
      <dgm:spPr/>
      <dgm:t>
        <a:bodyPr/>
        <a:lstStyle/>
        <a:p>
          <a:endParaRPr lang="ru-RU"/>
        </a:p>
      </dgm:t>
    </dgm:pt>
    <dgm:pt modelId="{AC477F6C-6F73-4348-8FFC-DA5CA7BC59EC}">
      <dgm:prSet/>
      <dgm:spPr/>
      <dgm:t>
        <a:bodyPr/>
        <a:lstStyle/>
        <a:p>
          <a:pPr rtl="0"/>
          <a:r>
            <a:rPr lang="ru-RU" smtClean="0"/>
            <a:t>СНИЛС</a:t>
          </a:r>
          <a:endParaRPr lang="ru-RU"/>
        </a:p>
      </dgm:t>
    </dgm:pt>
    <dgm:pt modelId="{02C93AAD-5930-4FE0-A444-48DE0D50DBF0}" type="parTrans" cxnId="{5DE2D6AD-A024-4EF3-B89F-EAA530E494FF}">
      <dgm:prSet/>
      <dgm:spPr/>
      <dgm:t>
        <a:bodyPr/>
        <a:lstStyle/>
        <a:p>
          <a:endParaRPr lang="ru-RU"/>
        </a:p>
      </dgm:t>
    </dgm:pt>
    <dgm:pt modelId="{A401C406-9842-4DF9-AD74-5430A959BDFE}" type="sibTrans" cxnId="{5DE2D6AD-A024-4EF3-B89F-EAA530E494FF}">
      <dgm:prSet/>
      <dgm:spPr/>
      <dgm:t>
        <a:bodyPr/>
        <a:lstStyle/>
        <a:p>
          <a:endParaRPr lang="ru-RU"/>
        </a:p>
      </dgm:t>
    </dgm:pt>
    <dgm:pt modelId="{939E3120-D17C-410D-9204-0F4E1051C270}">
      <dgm:prSet custT="1"/>
      <dgm:spPr/>
      <dgm:t>
        <a:bodyPr/>
        <a:lstStyle/>
        <a:p>
          <a:pPr rtl="0"/>
          <a:r>
            <a:rPr lang="ru-RU" sz="1700" dirty="0" smtClean="0"/>
            <a:t>документ </a:t>
          </a:r>
          <a:br>
            <a:rPr lang="ru-RU" sz="1700" dirty="0" smtClean="0"/>
          </a:br>
          <a:r>
            <a:rPr lang="ru-RU" sz="1700" dirty="0" smtClean="0"/>
            <a:t>об образовании</a:t>
          </a:r>
          <a:br>
            <a:rPr lang="ru-RU" sz="1700" dirty="0" smtClean="0"/>
          </a:br>
          <a:r>
            <a:rPr lang="ru-RU" sz="1000" dirty="0" smtClean="0"/>
            <a:t> </a:t>
          </a:r>
          <a:r>
            <a:rPr lang="ru-RU" sz="1700" dirty="0" smtClean="0"/>
            <a:t/>
          </a:r>
          <a:br>
            <a:rPr lang="ru-RU" sz="1700" dirty="0" smtClean="0"/>
          </a:br>
          <a:r>
            <a:rPr lang="ru-RU" sz="1600" dirty="0" smtClean="0"/>
            <a:t>(в случае изменения ФИО – подтверждающий документ)</a:t>
          </a:r>
          <a:endParaRPr lang="ru-RU" sz="1600" dirty="0"/>
        </a:p>
      </dgm:t>
    </dgm:pt>
    <dgm:pt modelId="{15D7E6E0-0A17-4E2C-82A9-8499AE668687}" type="parTrans" cxnId="{1BFC0ACC-0CE8-4C20-A12F-9A71F045E1D8}">
      <dgm:prSet/>
      <dgm:spPr/>
      <dgm:t>
        <a:bodyPr/>
        <a:lstStyle/>
        <a:p>
          <a:endParaRPr lang="ru-RU"/>
        </a:p>
      </dgm:t>
    </dgm:pt>
    <dgm:pt modelId="{EDB6875B-47D8-4B4A-A1BD-FA487B748A40}" type="sibTrans" cxnId="{1BFC0ACC-0CE8-4C20-A12F-9A71F045E1D8}">
      <dgm:prSet/>
      <dgm:spPr/>
      <dgm:t>
        <a:bodyPr/>
        <a:lstStyle/>
        <a:p>
          <a:endParaRPr lang="ru-RU"/>
        </a:p>
      </dgm:t>
    </dgm:pt>
    <dgm:pt modelId="{278C9F11-D25C-41FB-8B79-B7543B7912B5}">
      <dgm:prSet/>
      <dgm:spPr/>
      <dgm:t>
        <a:bodyPr/>
        <a:lstStyle/>
        <a:p>
          <a:pPr rtl="0"/>
          <a:r>
            <a:rPr lang="ru-RU" dirty="0" smtClean="0"/>
            <a:t>фотография </a:t>
          </a:r>
          <a:endParaRPr lang="ru-RU" dirty="0"/>
        </a:p>
      </dgm:t>
    </dgm:pt>
    <dgm:pt modelId="{848BC99A-3C5B-40D0-93CD-ACD341FD23DC}" type="parTrans" cxnId="{CADFDFC5-DDAB-4C5D-B069-B9B9F37ED4B1}">
      <dgm:prSet/>
      <dgm:spPr/>
      <dgm:t>
        <a:bodyPr/>
        <a:lstStyle/>
        <a:p>
          <a:endParaRPr lang="ru-RU"/>
        </a:p>
      </dgm:t>
    </dgm:pt>
    <dgm:pt modelId="{4A5CC881-7BB4-4215-AA88-823E4805EB9D}" type="sibTrans" cxnId="{CADFDFC5-DDAB-4C5D-B069-B9B9F37ED4B1}">
      <dgm:prSet/>
      <dgm:spPr/>
      <dgm:t>
        <a:bodyPr/>
        <a:lstStyle/>
        <a:p>
          <a:endParaRPr lang="ru-RU"/>
        </a:p>
      </dgm:t>
    </dgm:pt>
    <dgm:pt modelId="{3F9A47BF-E796-40FA-9ECE-8ECCF14DD912}">
      <dgm:prSet/>
      <dgm:spPr/>
      <dgm:t>
        <a:bodyPr/>
        <a:lstStyle/>
        <a:p>
          <a:pPr rtl="0"/>
          <a:r>
            <a:rPr lang="ru-RU" dirty="0" smtClean="0"/>
            <a:t>при наличии особых прав или индивидуальных достижений – документы, подтверждающие это</a:t>
          </a:r>
          <a:endParaRPr lang="ru-RU" dirty="0"/>
        </a:p>
      </dgm:t>
    </dgm:pt>
    <dgm:pt modelId="{1424882C-4E4D-45B4-A04D-2830F585CE22}" type="parTrans" cxnId="{3C5C92D4-021D-4D71-A84B-5D7641B3F979}">
      <dgm:prSet/>
      <dgm:spPr/>
      <dgm:t>
        <a:bodyPr/>
        <a:lstStyle/>
        <a:p>
          <a:endParaRPr lang="ru-RU"/>
        </a:p>
      </dgm:t>
    </dgm:pt>
    <dgm:pt modelId="{0910422E-3ED3-4E5B-9CA6-A213A2B2A437}" type="sibTrans" cxnId="{3C5C92D4-021D-4D71-A84B-5D7641B3F979}">
      <dgm:prSet/>
      <dgm:spPr/>
      <dgm:t>
        <a:bodyPr/>
        <a:lstStyle/>
        <a:p>
          <a:endParaRPr lang="ru-RU"/>
        </a:p>
      </dgm:t>
    </dgm:pt>
    <dgm:pt modelId="{99BF5187-58D3-407A-9A39-B7DAA9298241}" type="pres">
      <dgm:prSet presAssocID="{3154009A-DE99-4983-825B-0AF785911746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CDA1F8-499F-46C8-801C-7BEAC50A8ED2}" type="pres">
      <dgm:prSet presAssocID="{900F071D-699B-49BE-9E5C-D01F311D2878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C9CDE0-6DDB-4BB8-8229-DEF434B8DD8D}" type="pres">
      <dgm:prSet presAssocID="{4473ECC6-A7AE-4505-8CE3-0A820DEAB670}" presName="sibTrans" presStyleCnt="0"/>
      <dgm:spPr/>
    </dgm:pt>
    <dgm:pt modelId="{9550AD3D-A795-4C41-AC7A-FA8FCA10E615}" type="pres">
      <dgm:prSet presAssocID="{EA936BE5-CE66-4E28-91CC-0AE84AF2146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3CA3A-FFAB-4C48-A71B-BD8900746DFD}" type="pres">
      <dgm:prSet presAssocID="{1037C270-4464-4FAA-BCB5-E1F8A10E45CB}" presName="sibTrans" presStyleCnt="0"/>
      <dgm:spPr/>
    </dgm:pt>
    <dgm:pt modelId="{C3E8B5B9-5DF2-4BA0-8BAD-1E132C9259FB}" type="pres">
      <dgm:prSet presAssocID="{44AB205D-BAD2-4199-8428-40C44DCB411D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448A37-0E61-45FA-BD7C-89472E800BF7}" type="pres">
      <dgm:prSet presAssocID="{66176B99-4156-4C60-94CC-AC3316BA0B61}" presName="sibTrans" presStyleCnt="0"/>
      <dgm:spPr/>
    </dgm:pt>
    <dgm:pt modelId="{A3BF90DB-858B-4A6E-B020-FA7F1BD12D16}" type="pres">
      <dgm:prSet presAssocID="{AC477F6C-6F73-4348-8FFC-DA5CA7BC59EC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4610658-F1EA-4A81-A4F6-4E81F4E8D53A}" type="pres">
      <dgm:prSet presAssocID="{A401C406-9842-4DF9-AD74-5430A959BDFE}" presName="sibTrans" presStyleCnt="0"/>
      <dgm:spPr/>
    </dgm:pt>
    <dgm:pt modelId="{FB8F6C3E-B514-489C-8C24-24282E754C8B}" type="pres">
      <dgm:prSet presAssocID="{939E3120-D17C-410D-9204-0F4E1051C270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7F9ECB-29FC-485A-9134-891B4A5361C7}" type="pres">
      <dgm:prSet presAssocID="{EDB6875B-47D8-4B4A-A1BD-FA487B748A40}" presName="sibTrans" presStyleCnt="0"/>
      <dgm:spPr/>
    </dgm:pt>
    <dgm:pt modelId="{BC206252-30E8-4BAE-9EE2-17BFA9EC7E02}" type="pres">
      <dgm:prSet presAssocID="{278C9F11-D25C-41FB-8B79-B7543B7912B5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57CB43-AFAC-4A8A-A96F-86CAEBD59C4F}" type="pres">
      <dgm:prSet presAssocID="{4A5CC881-7BB4-4215-AA88-823E4805EB9D}" presName="sibTrans" presStyleCnt="0"/>
      <dgm:spPr/>
    </dgm:pt>
    <dgm:pt modelId="{383E7580-40DA-4D5C-A707-3F46AD9B79ED}" type="pres">
      <dgm:prSet presAssocID="{3F9A47BF-E796-40FA-9ECE-8ECCF14DD91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5EC9B11-B76C-4101-9929-D002D4D42FF2}" srcId="{3154009A-DE99-4983-825B-0AF785911746}" destId="{44AB205D-BAD2-4199-8428-40C44DCB411D}" srcOrd="2" destOrd="0" parTransId="{56B36727-D0EF-4464-9400-1FFB5B335768}" sibTransId="{66176B99-4156-4C60-94CC-AC3316BA0B61}"/>
    <dgm:cxn modelId="{CADFDFC5-DDAB-4C5D-B069-B9B9F37ED4B1}" srcId="{3154009A-DE99-4983-825B-0AF785911746}" destId="{278C9F11-D25C-41FB-8B79-B7543B7912B5}" srcOrd="5" destOrd="0" parTransId="{848BC99A-3C5B-40D0-93CD-ACD341FD23DC}" sibTransId="{4A5CC881-7BB4-4215-AA88-823E4805EB9D}"/>
    <dgm:cxn modelId="{084C3003-84A1-45B9-9CAD-FF22AEAEA256}" type="presOf" srcId="{44AB205D-BAD2-4199-8428-40C44DCB411D}" destId="{C3E8B5B9-5DF2-4BA0-8BAD-1E132C9259FB}" srcOrd="0" destOrd="0" presId="urn:microsoft.com/office/officeart/2005/8/layout/default"/>
    <dgm:cxn modelId="{7C57943B-2F69-4F6F-B625-EF5F157F815E}" type="presOf" srcId="{EA936BE5-CE66-4E28-91CC-0AE84AF21463}" destId="{9550AD3D-A795-4C41-AC7A-FA8FCA10E615}" srcOrd="0" destOrd="0" presId="urn:microsoft.com/office/officeart/2005/8/layout/default"/>
    <dgm:cxn modelId="{29FD1DAB-EA1A-4A84-BAC2-EEECCF7CA96E}" type="presOf" srcId="{3154009A-DE99-4983-825B-0AF785911746}" destId="{99BF5187-58D3-407A-9A39-B7DAA9298241}" srcOrd="0" destOrd="0" presId="urn:microsoft.com/office/officeart/2005/8/layout/default"/>
    <dgm:cxn modelId="{3C5C92D4-021D-4D71-A84B-5D7641B3F979}" srcId="{3154009A-DE99-4983-825B-0AF785911746}" destId="{3F9A47BF-E796-40FA-9ECE-8ECCF14DD912}" srcOrd="6" destOrd="0" parTransId="{1424882C-4E4D-45B4-A04D-2830F585CE22}" sibTransId="{0910422E-3ED3-4E5B-9CA6-A213A2B2A437}"/>
    <dgm:cxn modelId="{0853C9F6-D795-4783-97B8-36DDE5E15663}" type="presOf" srcId="{3F9A47BF-E796-40FA-9ECE-8ECCF14DD912}" destId="{383E7580-40DA-4D5C-A707-3F46AD9B79ED}" srcOrd="0" destOrd="0" presId="urn:microsoft.com/office/officeart/2005/8/layout/default"/>
    <dgm:cxn modelId="{E95FD7DD-4B0D-43F6-9A1C-5A97E3A5814E}" type="presOf" srcId="{AC477F6C-6F73-4348-8FFC-DA5CA7BC59EC}" destId="{A3BF90DB-858B-4A6E-B020-FA7F1BD12D16}" srcOrd="0" destOrd="0" presId="urn:microsoft.com/office/officeart/2005/8/layout/default"/>
    <dgm:cxn modelId="{1BFC0ACC-0CE8-4C20-A12F-9A71F045E1D8}" srcId="{3154009A-DE99-4983-825B-0AF785911746}" destId="{939E3120-D17C-410D-9204-0F4E1051C270}" srcOrd="4" destOrd="0" parTransId="{15D7E6E0-0A17-4E2C-82A9-8499AE668687}" sibTransId="{EDB6875B-47D8-4B4A-A1BD-FA487B748A40}"/>
    <dgm:cxn modelId="{5DE2D6AD-A024-4EF3-B89F-EAA530E494FF}" srcId="{3154009A-DE99-4983-825B-0AF785911746}" destId="{AC477F6C-6F73-4348-8FFC-DA5CA7BC59EC}" srcOrd="3" destOrd="0" parTransId="{02C93AAD-5930-4FE0-A444-48DE0D50DBF0}" sibTransId="{A401C406-9842-4DF9-AD74-5430A959BDFE}"/>
    <dgm:cxn modelId="{B7A9FE29-B78E-4F53-9D1D-E14C9297ABF3}" type="presOf" srcId="{900F071D-699B-49BE-9E5C-D01F311D2878}" destId="{17CDA1F8-499F-46C8-801C-7BEAC50A8ED2}" srcOrd="0" destOrd="0" presId="urn:microsoft.com/office/officeart/2005/8/layout/default"/>
    <dgm:cxn modelId="{F24A86B4-FB03-4307-A39C-C37E7CB84981}" srcId="{3154009A-DE99-4983-825B-0AF785911746}" destId="{900F071D-699B-49BE-9E5C-D01F311D2878}" srcOrd="0" destOrd="0" parTransId="{4ECA4E8C-728C-4EE6-9C19-532553E04B59}" sibTransId="{4473ECC6-A7AE-4505-8CE3-0A820DEAB670}"/>
    <dgm:cxn modelId="{89A4F79D-6ADC-4693-9D59-7B58234E3617}" type="presOf" srcId="{278C9F11-D25C-41FB-8B79-B7543B7912B5}" destId="{BC206252-30E8-4BAE-9EE2-17BFA9EC7E02}" srcOrd="0" destOrd="0" presId="urn:microsoft.com/office/officeart/2005/8/layout/default"/>
    <dgm:cxn modelId="{FD79C0CA-03AA-49C6-AD68-9B1D119F620A}" srcId="{3154009A-DE99-4983-825B-0AF785911746}" destId="{EA936BE5-CE66-4E28-91CC-0AE84AF21463}" srcOrd="1" destOrd="0" parTransId="{3A0E28F6-EB84-458A-A1C1-21FC06C0F9AC}" sibTransId="{1037C270-4464-4FAA-BCB5-E1F8A10E45CB}"/>
    <dgm:cxn modelId="{141776D9-353F-4DD9-AC01-562CDF29106C}" type="presOf" srcId="{939E3120-D17C-410D-9204-0F4E1051C270}" destId="{FB8F6C3E-B514-489C-8C24-24282E754C8B}" srcOrd="0" destOrd="0" presId="urn:microsoft.com/office/officeart/2005/8/layout/default"/>
    <dgm:cxn modelId="{DB538F6C-2A71-4044-AC8A-69EC489FBEE8}" type="presParOf" srcId="{99BF5187-58D3-407A-9A39-B7DAA9298241}" destId="{17CDA1F8-499F-46C8-801C-7BEAC50A8ED2}" srcOrd="0" destOrd="0" presId="urn:microsoft.com/office/officeart/2005/8/layout/default"/>
    <dgm:cxn modelId="{1E4ECE51-AB64-42F3-A955-E8D841566585}" type="presParOf" srcId="{99BF5187-58D3-407A-9A39-B7DAA9298241}" destId="{72C9CDE0-6DDB-4BB8-8229-DEF434B8DD8D}" srcOrd="1" destOrd="0" presId="urn:microsoft.com/office/officeart/2005/8/layout/default"/>
    <dgm:cxn modelId="{EA3D8A6A-FA4A-428B-89F8-4D5C1BCA7905}" type="presParOf" srcId="{99BF5187-58D3-407A-9A39-B7DAA9298241}" destId="{9550AD3D-A795-4C41-AC7A-FA8FCA10E615}" srcOrd="2" destOrd="0" presId="urn:microsoft.com/office/officeart/2005/8/layout/default"/>
    <dgm:cxn modelId="{3EA5847E-BC2C-40C7-BB8B-A2AB500F51A1}" type="presParOf" srcId="{99BF5187-58D3-407A-9A39-B7DAA9298241}" destId="{2883CA3A-FFAB-4C48-A71B-BD8900746DFD}" srcOrd="3" destOrd="0" presId="urn:microsoft.com/office/officeart/2005/8/layout/default"/>
    <dgm:cxn modelId="{BAEF56F5-8D25-4B89-A436-6FBE582BD9F8}" type="presParOf" srcId="{99BF5187-58D3-407A-9A39-B7DAA9298241}" destId="{C3E8B5B9-5DF2-4BA0-8BAD-1E132C9259FB}" srcOrd="4" destOrd="0" presId="urn:microsoft.com/office/officeart/2005/8/layout/default"/>
    <dgm:cxn modelId="{C0680EC3-D409-4F3C-A415-63A3A8D13A33}" type="presParOf" srcId="{99BF5187-58D3-407A-9A39-B7DAA9298241}" destId="{34448A37-0E61-45FA-BD7C-89472E800BF7}" srcOrd="5" destOrd="0" presId="urn:microsoft.com/office/officeart/2005/8/layout/default"/>
    <dgm:cxn modelId="{D7E740DE-0C75-4A90-A92F-2779E23C62D7}" type="presParOf" srcId="{99BF5187-58D3-407A-9A39-B7DAA9298241}" destId="{A3BF90DB-858B-4A6E-B020-FA7F1BD12D16}" srcOrd="6" destOrd="0" presId="urn:microsoft.com/office/officeart/2005/8/layout/default"/>
    <dgm:cxn modelId="{A1AC116F-3891-4B9C-873E-90A831CA045C}" type="presParOf" srcId="{99BF5187-58D3-407A-9A39-B7DAA9298241}" destId="{54610658-F1EA-4A81-A4F6-4E81F4E8D53A}" srcOrd="7" destOrd="0" presId="urn:microsoft.com/office/officeart/2005/8/layout/default"/>
    <dgm:cxn modelId="{7D17BD34-912A-4696-9935-D11A382562D6}" type="presParOf" srcId="{99BF5187-58D3-407A-9A39-B7DAA9298241}" destId="{FB8F6C3E-B514-489C-8C24-24282E754C8B}" srcOrd="8" destOrd="0" presId="urn:microsoft.com/office/officeart/2005/8/layout/default"/>
    <dgm:cxn modelId="{F45D05EC-F5DE-4A01-935B-53D51D1DFE27}" type="presParOf" srcId="{99BF5187-58D3-407A-9A39-B7DAA9298241}" destId="{AA7F9ECB-29FC-485A-9134-891B4A5361C7}" srcOrd="9" destOrd="0" presId="urn:microsoft.com/office/officeart/2005/8/layout/default"/>
    <dgm:cxn modelId="{E8C32962-0C34-4CE2-B02A-ABA36869602F}" type="presParOf" srcId="{99BF5187-58D3-407A-9A39-B7DAA9298241}" destId="{BC206252-30E8-4BAE-9EE2-17BFA9EC7E02}" srcOrd="10" destOrd="0" presId="urn:microsoft.com/office/officeart/2005/8/layout/default"/>
    <dgm:cxn modelId="{E46BC6AA-5528-4A9C-8365-CCB89965DA98}" type="presParOf" srcId="{99BF5187-58D3-407A-9A39-B7DAA9298241}" destId="{4E57CB43-AFAC-4A8A-A96F-86CAEBD59C4F}" srcOrd="11" destOrd="0" presId="urn:microsoft.com/office/officeart/2005/8/layout/default"/>
    <dgm:cxn modelId="{7D2345E8-992E-4C28-8B32-31D7E2751AB8}" type="presParOf" srcId="{99BF5187-58D3-407A-9A39-B7DAA9298241}" destId="{383E7580-40DA-4D5C-A707-3F46AD9B79ED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D94EE51-5499-454F-B3A1-735B3922801F}" type="doc">
      <dgm:prSet loTypeId="urn:microsoft.com/office/officeart/2005/8/layout/vList5" loCatId="list" qsTypeId="urn:microsoft.com/office/officeart/2005/8/quickstyle/simple3" qsCatId="simple" csTypeId="urn:microsoft.com/office/officeart/2005/8/colors/accent2_4" csCatId="accent2" phldr="1"/>
      <dgm:spPr/>
      <dgm:t>
        <a:bodyPr/>
        <a:lstStyle/>
        <a:p>
          <a:endParaRPr lang="ru-RU"/>
        </a:p>
      </dgm:t>
    </dgm:pt>
    <dgm:pt modelId="{AF6741C9-F1A5-4373-A84D-C0134EA697A4}">
      <dgm:prSet/>
      <dgm:spPr/>
      <dgm:t>
        <a:bodyPr/>
        <a:lstStyle/>
        <a:p>
          <a:pPr rtl="0"/>
          <a:r>
            <a:rPr lang="ru-RU" b="1" dirty="0" smtClean="0"/>
            <a:t>Единые сроки приема </a:t>
          </a:r>
        </a:p>
        <a:p>
          <a:pPr rtl="0"/>
          <a:r>
            <a:rPr lang="ru-RU" b="1" dirty="0" smtClean="0"/>
            <a:t>на все формы обучения! </a:t>
          </a:r>
        </a:p>
      </dgm:t>
    </dgm:pt>
    <dgm:pt modelId="{A4D07B6F-80C8-4990-B06B-EC1D32B7AA35}" type="parTrans" cxnId="{5A59F350-D5F8-4E92-B5AB-20C8AF14AB88}">
      <dgm:prSet/>
      <dgm:spPr/>
      <dgm:t>
        <a:bodyPr/>
        <a:lstStyle/>
        <a:p>
          <a:endParaRPr lang="ru-RU"/>
        </a:p>
      </dgm:t>
    </dgm:pt>
    <dgm:pt modelId="{E8C05A42-18A2-4CB4-8DFC-CBA1AEF5F27F}" type="sibTrans" cxnId="{5A59F350-D5F8-4E92-B5AB-20C8AF14AB88}">
      <dgm:prSet/>
      <dgm:spPr/>
      <dgm:t>
        <a:bodyPr/>
        <a:lstStyle/>
        <a:p>
          <a:endParaRPr lang="ru-RU"/>
        </a:p>
      </dgm:t>
    </dgm:pt>
    <dgm:pt modelId="{F5797E5A-D679-4BB3-A2B5-E411B98C9ACF}" type="pres">
      <dgm:prSet presAssocID="{CD94EE51-5499-454F-B3A1-735B3922801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6A86907-DE76-4115-83C8-0144BBC88F34}" type="pres">
      <dgm:prSet presAssocID="{AF6741C9-F1A5-4373-A84D-C0134EA697A4}" presName="linNode" presStyleCnt="0"/>
      <dgm:spPr/>
    </dgm:pt>
    <dgm:pt modelId="{06B66280-D7D5-4911-B671-EFA326074003}" type="pres">
      <dgm:prSet presAssocID="{AF6741C9-F1A5-4373-A84D-C0134EA697A4}" presName="parentText" presStyleLbl="node1" presStyleIdx="0" presStyleCnt="1" custScaleX="26529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470B0E4-7A87-41C9-93AE-346820A2A25D}" type="presOf" srcId="{AF6741C9-F1A5-4373-A84D-C0134EA697A4}" destId="{06B66280-D7D5-4911-B671-EFA326074003}" srcOrd="0" destOrd="0" presId="urn:microsoft.com/office/officeart/2005/8/layout/vList5"/>
    <dgm:cxn modelId="{51F3BF94-EBBC-492B-BD9F-CE20F5E8EF73}" type="presOf" srcId="{CD94EE51-5499-454F-B3A1-735B3922801F}" destId="{F5797E5A-D679-4BB3-A2B5-E411B98C9ACF}" srcOrd="0" destOrd="0" presId="urn:microsoft.com/office/officeart/2005/8/layout/vList5"/>
    <dgm:cxn modelId="{5A59F350-D5F8-4E92-B5AB-20C8AF14AB88}" srcId="{CD94EE51-5499-454F-B3A1-735B3922801F}" destId="{AF6741C9-F1A5-4373-A84D-C0134EA697A4}" srcOrd="0" destOrd="0" parTransId="{A4D07B6F-80C8-4990-B06B-EC1D32B7AA35}" sibTransId="{E8C05A42-18A2-4CB4-8DFC-CBA1AEF5F27F}"/>
    <dgm:cxn modelId="{621BCA61-94E1-471E-8BA6-6E9797E539AC}" type="presParOf" srcId="{F5797E5A-D679-4BB3-A2B5-E411B98C9ACF}" destId="{26A86907-DE76-4115-83C8-0144BBC88F34}" srcOrd="0" destOrd="0" presId="urn:microsoft.com/office/officeart/2005/8/layout/vList5"/>
    <dgm:cxn modelId="{AF9F19CC-31AA-4EE8-8E2D-54E7E566E485}" type="presParOf" srcId="{26A86907-DE76-4115-83C8-0144BBC88F34}" destId="{06B66280-D7D5-4911-B671-EFA326074003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6ED6F2-9FAF-441C-9940-FB39D383D018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18A932-2FC3-4315-B8FA-AC7760558FC8}">
      <dgm:prSet phldrT="[Текст]"/>
      <dgm:spPr/>
      <dgm:t>
        <a:bodyPr/>
        <a:lstStyle/>
        <a:p>
          <a:r>
            <a:rPr lang="ru-RU" b="1" dirty="0" smtClean="0"/>
            <a:t>начало приема документов</a:t>
          </a:r>
          <a:endParaRPr lang="ru-RU" b="1" dirty="0"/>
        </a:p>
      </dgm:t>
    </dgm:pt>
    <dgm:pt modelId="{24953099-779C-4072-A145-2C229396635F}" type="parTrans" cxnId="{910FE606-093E-4BA5-AD67-60EDB5E9BD30}">
      <dgm:prSet/>
      <dgm:spPr/>
      <dgm:t>
        <a:bodyPr/>
        <a:lstStyle/>
        <a:p>
          <a:endParaRPr lang="ru-RU"/>
        </a:p>
      </dgm:t>
    </dgm:pt>
    <dgm:pt modelId="{CA4A8749-ADDF-435E-B852-016749C0A471}" type="sibTrans" cxnId="{910FE606-093E-4BA5-AD67-60EDB5E9BD30}">
      <dgm:prSet/>
      <dgm:spPr/>
      <dgm:t>
        <a:bodyPr/>
        <a:lstStyle/>
        <a:p>
          <a:endParaRPr lang="ru-RU"/>
        </a:p>
      </dgm:t>
    </dgm:pt>
    <dgm:pt modelId="{9EB05B1C-2991-48A6-88A1-2ECB20E2174C}">
      <dgm:prSet phldrT="[Текст]"/>
      <dgm:spPr/>
      <dgm:t>
        <a:bodyPr/>
        <a:lstStyle/>
        <a:p>
          <a:r>
            <a:rPr lang="ru-RU" dirty="0" smtClean="0"/>
            <a:t>20 июня 2025</a:t>
          </a:r>
          <a:endParaRPr lang="ru-RU" dirty="0"/>
        </a:p>
      </dgm:t>
    </dgm:pt>
    <dgm:pt modelId="{9D93A8D7-D6A8-49D9-A32A-881127911403}" type="parTrans" cxnId="{8923DCD1-AAEB-4B98-ACE7-EBD02E187432}">
      <dgm:prSet/>
      <dgm:spPr/>
      <dgm:t>
        <a:bodyPr/>
        <a:lstStyle/>
        <a:p>
          <a:endParaRPr lang="ru-RU"/>
        </a:p>
      </dgm:t>
    </dgm:pt>
    <dgm:pt modelId="{42F7DD68-EAB4-47F6-8520-F1A3D9067F4D}" type="sibTrans" cxnId="{8923DCD1-AAEB-4B98-ACE7-EBD02E187432}">
      <dgm:prSet/>
      <dgm:spPr/>
      <dgm:t>
        <a:bodyPr/>
        <a:lstStyle/>
        <a:p>
          <a:endParaRPr lang="ru-RU"/>
        </a:p>
      </dgm:t>
    </dgm:pt>
    <dgm:pt modelId="{A3E72178-A953-45FF-866C-4A40FA88C8F8}">
      <dgm:prSet phldrT="[Текст]"/>
      <dgm:spPr/>
      <dgm:t>
        <a:bodyPr/>
        <a:lstStyle/>
        <a:p>
          <a:r>
            <a:rPr lang="ru-RU" b="1" dirty="0" smtClean="0"/>
            <a:t>завершение приема документов</a:t>
          </a:r>
          <a:endParaRPr lang="ru-RU" b="1" dirty="0"/>
        </a:p>
      </dgm:t>
    </dgm:pt>
    <dgm:pt modelId="{2434106D-9083-4EA9-B7D0-390375601D27}" type="parTrans" cxnId="{DA0AA293-5DEB-42F5-9166-AD4F78054D4E}">
      <dgm:prSet/>
      <dgm:spPr/>
      <dgm:t>
        <a:bodyPr/>
        <a:lstStyle/>
        <a:p>
          <a:endParaRPr lang="ru-RU"/>
        </a:p>
      </dgm:t>
    </dgm:pt>
    <dgm:pt modelId="{347AF7E3-70D3-4AB7-85A1-DAD7BD5ACC8B}" type="sibTrans" cxnId="{DA0AA293-5DEB-42F5-9166-AD4F78054D4E}">
      <dgm:prSet/>
      <dgm:spPr/>
      <dgm:t>
        <a:bodyPr/>
        <a:lstStyle/>
        <a:p>
          <a:endParaRPr lang="ru-RU"/>
        </a:p>
      </dgm:t>
    </dgm:pt>
    <dgm:pt modelId="{8CE0FE5C-625F-45FC-A901-54CEE5616E46}">
      <dgm:prSet phldrT="[Текст]"/>
      <dgm:spPr/>
      <dgm:t>
        <a:bodyPr/>
        <a:lstStyle/>
        <a:p>
          <a:r>
            <a:rPr lang="ru-RU" dirty="0" smtClean="0"/>
            <a:t>со сдачей ВИ – </a:t>
          </a:r>
          <a:endParaRPr lang="ru-RU" dirty="0"/>
        </a:p>
      </dgm:t>
    </dgm:pt>
    <dgm:pt modelId="{768B8A45-C804-4989-BFF2-C4727BAD43CA}" type="parTrans" cxnId="{1CB59AE4-89E1-4C67-8179-BD08288662FE}">
      <dgm:prSet/>
      <dgm:spPr/>
      <dgm:t>
        <a:bodyPr/>
        <a:lstStyle/>
        <a:p>
          <a:endParaRPr lang="ru-RU"/>
        </a:p>
      </dgm:t>
    </dgm:pt>
    <dgm:pt modelId="{55EC281B-8CCB-46FE-A9D1-612314C44F83}" type="sibTrans" cxnId="{1CB59AE4-89E1-4C67-8179-BD08288662FE}">
      <dgm:prSet/>
      <dgm:spPr/>
      <dgm:t>
        <a:bodyPr/>
        <a:lstStyle/>
        <a:p>
          <a:endParaRPr lang="ru-RU"/>
        </a:p>
      </dgm:t>
    </dgm:pt>
    <dgm:pt modelId="{360C2E35-73DE-492B-9561-E53C12507FCB}">
      <dgm:prSet phldrT="[Текст]"/>
      <dgm:spPr/>
      <dgm:t>
        <a:bodyPr/>
        <a:lstStyle/>
        <a:p>
          <a:r>
            <a:rPr lang="ru-RU" dirty="0" smtClean="0"/>
            <a:t>без сдачи ВИ – </a:t>
          </a:r>
          <a:endParaRPr lang="ru-RU" dirty="0"/>
        </a:p>
      </dgm:t>
    </dgm:pt>
    <dgm:pt modelId="{9711E3A6-91C7-4D16-A929-E688780CBE4A}" type="parTrans" cxnId="{03508F52-D54D-441A-8F1E-1030D28B2BF2}">
      <dgm:prSet/>
      <dgm:spPr/>
      <dgm:t>
        <a:bodyPr/>
        <a:lstStyle/>
        <a:p>
          <a:endParaRPr lang="ru-RU"/>
        </a:p>
      </dgm:t>
    </dgm:pt>
    <dgm:pt modelId="{9E4BFF05-D738-4DA7-8E6F-12C855F6538E}" type="sibTrans" cxnId="{03508F52-D54D-441A-8F1E-1030D28B2BF2}">
      <dgm:prSet/>
      <dgm:spPr/>
      <dgm:t>
        <a:bodyPr/>
        <a:lstStyle/>
        <a:p>
          <a:endParaRPr lang="ru-RU"/>
        </a:p>
      </dgm:t>
    </dgm:pt>
    <dgm:pt modelId="{69AE34D9-F685-43A0-AAFD-0423FEF82BAD}">
      <dgm:prSet phldrT="[Текст]"/>
      <dgm:spPr/>
      <dgm:t>
        <a:bodyPr/>
        <a:lstStyle/>
        <a:p>
          <a:r>
            <a:rPr lang="ru-RU" b="1" dirty="0" smtClean="0"/>
            <a:t>публикация конкурсных списков</a:t>
          </a:r>
          <a:endParaRPr lang="ru-RU" b="1" dirty="0"/>
        </a:p>
      </dgm:t>
    </dgm:pt>
    <dgm:pt modelId="{772397D5-5B83-42AF-BB46-AA044694658F}" type="parTrans" cxnId="{ACE5AC23-66DB-4C09-91CD-9A1A58195826}">
      <dgm:prSet/>
      <dgm:spPr/>
      <dgm:t>
        <a:bodyPr/>
        <a:lstStyle/>
        <a:p>
          <a:endParaRPr lang="ru-RU"/>
        </a:p>
      </dgm:t>
    </dgm:pt>
    <dgm:pt modelId="{C17CB684-FFF6-459C-AA9C-16556CD3B7B9}" type="sibTrans" cxnId="{ACE5AC23-66DB-4C09-91CD-9A1A58195826}">
      <dgm:prSet/>
      <dgm:spPr/>
      <dgm:t>
        <a:bodyPr/>
        <a:lstStyle/>
        <a:p>
          <a:endParaRPr lang="ru-RU"/>
        </a:p>
      </dgm:t>
    </dgm:pt>
    <dgm:pt modelId="{0F26F4F6-B61B-4C81-85E9-6253553ECAE3}">
      <dgm:prSet phldrT="[Текст]"/>
      <dgm:spPr/>
      <dgm:t>
        <a:bodyPr/>
        <a:lstStyle/>
        <a:p>
          <a:r>
            <a:rPr lang="ru-RU" dirty="0" smtClean="0"/>
            <a:t>27 июля 2025</a:t>
          </a:r>
          <a:endParaRPr lang="ru-RU" dirty="0"/>
        </a:p>
      </dgm:t>
    </dgm:pt>
    <dgm:pt modelId="{42AFF558-60A9-4FE5-8F1B-1E3C370AF8C7}" type="parTrans" cxnId="{6AE5DE96-2C02-4E2F-9A7F-A98651AFC2FF}">
      <dgm:prSet/>
      <dgm:spPr/>
      <dgm:t>
        <a:bodyPr/>
        <a:lstStyle/>
        <a:p>
          <a:endParaRPr lang="ru-RU"/>
        </a:p>
      </dgm:t>
    </dgm:pt>
    <dgm:pt modelId="{AAFD6E7F-E00E-44F8-B069-4905E1CB8B03}" type="sibTrans" cxnId="{6AE5DE96-2C02-4E2F-9A7F-A98651AFC2FF}">
      <dgm:prSet/>
      <dgm:spPr/>
      <dgm:t>
        <a:bodyPr/>
        <a:lstStyle/>
        <a:p>
          <a:endParaRPr lang="ru-RU"/>
        </a:p>
      </dgm:t>
    </dgm:pt>
    <dgm:pt modelId="{DAFE9708-C7DC-4868-8933-AA24DE44E4BA}">
      <dgm:prSet phldrT="[Текст]"/>
      <dgm:spPr/>
      <dgm:t>
        <a:bodyPr/>
        <a:lstStyle/>
        <a:p>
          <a:r>
            <a:rPr lang="ru-RU" dirty="0" smtClean="0"/>
            <a:t>15 июля 2025</a:t>
          </a:r>
          <a:endParaRPr lang="ru-RU" dirty="0"/>
        </a:p>
      </dgm:t>
    </dgm:pt>
    <dgm:pt modelId="{E83B36F2-4AB5-42F3-90F5-4DC8B95E0890}" type="parTrans" cxnId="{85FF03B5-40EF-4FED-88EC-BC2ABAD1D738}">
      <dgm:prSet/>
      <dgm:spPr/>
      <dgm:t>
        <a:bodyPr/>
        <a:lstStyle/>
        <a:p>
          <a:endParaRPr lang="ru-RU"/>
        </a:p>
      </dgm:t>
    </dgm:pt>
    <dgm:pt modelId="{CA2980D3-956C-4E0B-ACA3-FA37E3EF9447}" type="sibTrans" cxnId="{85FF03B5-40EF-4FED-88EC-BC2ABAD1D738}">
      <dgm:prSet/>
      <dgm:spPr/>
      <dgm:t>
        <a:bodyPr/>
        <a:lstStyle/>
        <a:p>
          <a:endParaRPr lang="ru-RU"/>
        </a:p>
      </dgm:t>
    </dgm:pt>
    <dgm:pt modelId="{27CE7BB6-B02F-4C66-A06E-904E86D67BD1}">
      <dgm:prSet phldrT="[Текст]"/>
      <dgm:spPr/>
      <dgm:t>
        <a:bodyPr/>
        <a:lstStyle/>
        <a:p>
          <a:r>
            <a:rPr lang="ru-RU" dirty="0" smtClean="0"/>
            <a:t>25 июля 2025</a:t>
          </a:r>
          <a:endParaRPr lang="ru-RU" dirty="0"/>
        </a:p>
      </dgm:t>
    </dgm:pt>
    <dgm:pt modelId="{B6563B4F-DB66-4767-9E61-645FFF37994F}" type="parTrans" cxnId="{F75FEDD7-2AB9-4A7C-85BD-568C2DD0DB19}">
      <dgm:prSet/>
      <dgm:spPr/>
      <dgm:t>
        <a:bodyPr/>
        <a:lstStyle/>
        <a:p>
          <a:endParaRPr lang="ru-RU"/>
        </a:p>
      </dgm:t>
    </dgm:pt>
    <dgm:pt modelId="{5BC6287D-6873-4913-A53E-5A309E34DCA0}" type="sibTrans" cxnId="{F75FEDD7-2AB9-4A7C-85BD-568C2DD0DB19}">
      <dgm:prSet/>
      <dgm:spPr/>
      <dgm:t>
        <a:bodyPr/>
        <a:lstStyle/>
        <a:p>
          <a:endParaRPr lang="ru-RU"/>
        </a:p>
      </dgm:t>
    </dgm:pt>
    <dgm:pt modelId="{BED29667-0589-4C5B-83B9-C2405191089F}" type="pres">
      <dgm:prSet presAssocID="{446ED6F2-9FAF-441C-9940-FB39D383D018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80F2D14-409F-4DDC-BC95-B7A226DFDF14}" type="pres">
      <dgm:prSet presAssocID="{7518A932-2FC3-4315-B8FA-AC7760558FC8}" presName="compNode" presStyleCnt="0"/>
      <dgm:spPr/>
    </dgm:pt>
    <dgm:pt modelId="{3C66FDCA-505F-482E-9A6D-98FD63994E4D}" type="pres">
      <dgm:prSet presAssocID="{7518A932-2FC3-4315-B8FA-AC7760558FC8}" presName="noGeometry" presStyleCnt="0"/>
      <dgm:spPr/>
    </dgm:pt>
    <dgm:pt modelId="{A935D07A-903A-4E6A-9E31-1159A466D002}" type="pres">
      <dgm:prSet presAssocID="{7518A932-2FC3-4315-B8FA-AC7760558FC8}" presName="childTextVisible" presStyleLbl="bg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C84376-F834-4906-820A-B6BFEB7E3A67}" type="pres">
      <dgm:prSet presAssocID="{7518A932-2FC3-4315-B8FA-AC7760558FC8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FFB127C1-9423-42A9-8B04-3DED9EC06E67}" type="pres">
      <dgm:prSet presAssocID="{7518A932-2FC3-4315-B8FA-AC7760558FC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AF614-9D5B-4363-AFA0-05E722BAFE5D}" type="pres">
      <dgm:prSet presAssocID="{7518A932-2FC3-4315-B8FA-AC7760558FC8}" presName="aSpace" presStyleCnt="0"/>
      <dgm:spPr/>
    </dgm:pt>
    <dgm:pt modelId="{F051C9CA-CBB7-4943-BF63-BDAFE337249A}" type="pres">
      <dgm:prSet presAssocID="{A3E72178-A953-45FF-866C-4A40FA88C8F8}" presName="compNode" presStyleCnt="0"/>
      <dgm:spPr/>
    </dgm:pt>
    <dgm:pt modelId="{F79135E2-20E3-4D7B-B0A5-A70DCC78AE0B}" type="pres">
      <dgm:prSet presAssocID="{A3E72178-A953-45FF-866C-4A40FA88C8F8}" presName="noGeometry" presStyleCnt="0"/>
      <dgm:spPr/>
    </dgm:pt>
    <dgm:pt modelId="{EF9B845F-34E9-434F-837D-F68B7FD466B4}" type="pres">
      <dgm:prSet presAssocID="{A3E72178-A953-45FF-866C-4A40FA88C8F8}" presName="childTextVisible" presStyleLbl="bgAccFollowNode1" presStyleIdx="1" presStyleCnt="3" custScaleX="1371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E46303-F5C4-4169-8225-86AC444ADB39}" type="pres">
      <dgm:prSet presAssocID="{A3E72178-A953-45FF-866C-4A40FA88C8F8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DCA545E3-456A-4FFC-8463-D01944AC3518}" type="pres">
      <dgm:prSet presAssocID="{A3E72178-A953-45FF-866C-4A40FA88C8F8}" presName="parentText" presStyleLbl="node1" presStyleIdx="1" presStyleCnt="3" custLinFactNeighborX="-18940" custLinFactNeighborY="1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323060-8EAE-4CDF-A9A4-C9573F4CB00D}" type="pres">
      <dgm:prSet presAssocID="{A3E72178-A953-45FF-866C-4A40FA88C8F8}" presName="aSpace" presStyleCnt="0"/>
      <dgm:spPr/>
    </dgm:pt>
    <dgm:pt modelId="{34EE10DE-BDEF-4281-8A5B-99B72F9582DD}" type="pres">
      <dgm:prSet presAssocID="{69AE34D9-F685-43A0-AAFD-0423FEF82BAD}" presName="compNode" presStyleCnt="0"/>
      <dgm:spPr/>
    </dgm:pt>
    <dgm:pt modelId="{AB25DE2D-5238-4270-98D3-E2F4B91C48FB}" type="pres">
      <dgm:prSet presAssocID="{69AE34D9-F685-43A0-AAFD-0423FEF82BAD}" presName="noGeometry" presStyleCnt="0"/>
      <dgm:spPr/>
    </dgm:pt>
    <dgm:pt modelId="{B8A1DE25-A7B9-48E3-B1F1-8D09EE1EF9C0}" type="pres">
      <dgm:prSet presAssocID="{69AE34D9-F685-43A0-AAFD-0423FEF82BAD}" presName="childTextVisible" presStyleLbl="bg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A9CF93-B213-4B83-84BE-58F2E150A1DE}" type="pres">
      <dgm:prSet presAssocID="{69AE34D9-F685-43A0-AAFD-0423FEF82BAD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70BDFFA0-2C1B-44C6-A938-62966737B193}" type="pres">
      <dgm:prSet presAssocID="{69AE34D9-F685-43A0-AAFD-0423FEF82BAD}" presName="parentText" presStyleLbl="node1" presStyleIdx="2" presStyleCnt="3" custLinFactNeighborX="-11394" custLinFactNeighborY="123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B59AE4-89E1-4C67-8179-BD08288662FE}" srcId="{A3E72178-A953-45FF-866C-4A40FA88C8F8}" destId="{8CE0FE5C-625F-45FC-A901-54CEE5616E46}" srcOrd="0" destOrd="0" parTransId="{768B8A45-C804-4989-BFF2-C4727BAD43CA}" sibTransId="{55EC281B-8CCB-46FE-A9D1-612314C44F83}"/>
    <dgm:cxn modelId="{381FF3C6-2E18-410F-9E0B-6AA22B9F09C1}" type="presOf" srcId="{8CE0FE5C-625F-45FC-A901-54CEE5616E46}" destId="{EF9B845F-34E9-434F-837D-F68B7FD466B4}" srcOrd="0" destOrd="0" presId="urn:microsoft.com/office/officeart/2005/8/layout/hProcess6"/>
    <dgm:cxn modelId="{B2807257-4430-410E-A9C7-B0F7398E757D}" type="presOf" srcId="{0F26F4F6-B61B-4C81-85E9-6253553ECAE3}" destId="{7EA9CF93-B213-4B83-84BE-58F2E150A1DE}" srcOrd="1" destOrd="0" presId="urn:microsoft.com/office/officeart/2005/8/layout/hProcess6"/>
    <dgm:cxn modelId="{4BFDFEA3-3C77-408D-959F-B4CEF4584EDF}" type="presOf" srcId="{360C2E35-73DE-492B-9561-E53C12507FCB}" destId="{EF9B845F-34E9-434F-837D-F68B7FD466B4}" srcOrd="0" destOrd="2" presId="urn:microsoft.com/office/officeart/2005/8/layout/hProcess6"/>
    <dgm:cxn modelId="{CE2999F3-D203-4C9C-A600-3E0C4FC3FAFF}" type="presOf" srcId="{0F26F4F6-B61B-4C81-85E9-6253553ECAE3}" destId="{B8A1DE25-A7B9-48E3-B1F1-8D09EE1EF9C0}" srcOrd="0" destOrd="0" presId="urn:microsoft.com/office/officeart/2005/8/layout/hProcess6"/>
    <dgm:cxn modelId="{73519FAD-FEE0-4FCE-BF95-0E93AD85F778}" type="presOf" srcId="{9EB05B1C-2991-48A6-88A1-2ECB20E2174C}" destId="{80C84376-F834-4906-820A-B6BFEB7E3A67}" srcOrd="1" destOrd="0" presId="urn:microsoft.com/office/officeart/2005/8/layout/hProcess6"/>
    <dgm:cxn modelId="{75E9FE3C-5149-4FCD-BBF9-E1954AB690BD}" type="presOf" srcId="{446ED6F2-9FAF-441C-9940-FB39D383D018}" destId="{BED29667-0589-4C5B-83B9-C2405191089F}" srcOrd="0" destOrd="0" presId="urn:microsoft.com/office/officeart/2005/8/layout/hProcess6"/>
    <dgm:cxn modelId="{5524D171-1882-4878-9DDB-61B880F7499A}" type="presOf" srcId="{27CE7BB6-B02F-4C66-A06E-904E86D67BD1}" destId="{EF9B845F-34E9-434F-837D-F68B7FD466B4}" srcOrd="0" destOrd="3" presId="urn:microsoft.com/office/officeart/2005/8/layout/hProcess6"/>
    <dgm:cxn modelId="{1823A242-B994-47A6-B7A4-9699B7A1E0A9}" type="presOf" srcId="{69AE34D9-F685-43A0-AAFD-0423FEF82BAD}" destId="{70BDFFA0-2C1B-44C6-A938-62966737B193}" srcOrd="0" destOrd="0" presId="urn:microsoft.com/office/officeart/2005/8/layout/hProcess6"/>
    <dgm:cxn modelId="{F75FEDD7-2AB9-4A7C-85BD-568C2DD0DB19}" srcId="{A3E72178-A953-45FF-866C-4A40FA88C8F8}" destId="{27CE7BB6-B02F-4C66-A06E-904E86D67BD1}" srcOrd="3" destOrd="0" parTransId="{B6563B4F-DB66-4767-9E61-645FFF37994F}" sibTransId="{5BC6287D-6873-4913-A53E-5A309E34DCA0}"/>
    <dgm:cxn modelId="{533ABFF8-2E15-41DF-A6E5-9C83E0552C1C}" type="presOf" srcId="{DAFE9708-C7DC-4868-8933-AA24DE44E4BA}" destId="{EF9B845F-34E9-434F-837D-F68B7FD466B4}" srcOrd="0" destOrd="1" presId="urn:microsoft.com/office/officeart/2005/8/layout/hProcess6"/>
    <dgm:cxn modelId="{2D2B4C84-6493-42DC-8C7E-9E7C30D6B1A6}" type="presOf" srcId="{9EB05B1C-2991-48A6-88A1-2ECB20E2174C}" destId="{A935D07A-903A-4E6A-9E31-1159A466D002}" srcOrd="0" destOrd="0" presId="urn:microsoft.com/office/officeart/2005/8/layout/hProcess6"/>
    <dgm:cxn modelId="{910FE606-093E-4BA5-AD67-60EDB5E9BD30}" srcId="{446ED6F2-9FAF-441C-9940-FB39D383D018}" destId="{7518A932-2FC3-4315-B8FA-AC7760558FC8}" srcOrd="0" destOrd="0" parTransId="{24953099-779C-4072-A145-2C229396635F}" sibTransId="{CA4A8749-ADDF-435E-B852-016749C0A471}"/>
    <dgm:cxn modelId="{A6432DCC-0B60-454B-8F5C-80E2FA39E3E1}" type="presOf" srcId="{A3E72178-A953-45FF-866C-4A40FA88C8F8}" destId="{DCA545E3-456A-4FFC-8463-D01944AC3518}" srcOrd="0" destOrd="0" presId="urn:microsoft.com/office/officeart/2005/8/layout/hProcess6"/>
    <dgm:cxn modelId="{13386524-C023-4736-8303-5E9008A8408B}" type="presOf" srcId="{DAFE9708-C7DC-4868-8933-AA24DE44E4BA}" destId="{ADE46303-F5C4-4169-8225-86AC444ADB39}" srcOrd="1" destOrd="1" presId="urn:microsoft.com/office/officeart/2005/8/layout/hProcess6"/>
    <dgm:cxn modelId="{8923DCD1-AAEB-4B98-ACE7-EBD02E187432}" srcId="{7518A932-2FC3-4315-B8FA-AC7760558FC8}" destId="{9EB05B1C-2991-48A6-88A1-2ECB20E2174C}" srcOrd="0" destOrd="0" parTransId="{9D93A8D7-D6A8-49D9-A32A-881127911403}" sibTransId="{42F7DD68-EAB4-47F6-8520-F1A3D9067F4D}"/>
    <dgm:cxn modelId="{0429D3C6-9B51-40AF-B1A1-B71A45B70A99}" type="presOf" srcId="{7518A932-2FC3-4315-B8FA-AC7760558FC8}" destId="{FFB127C1-9423-42A9-8B04-3DED9EC06E67}" srcOrd="0" destOrd="0" presId="urn:microsoft.com/office/officeart/2005/8/layout/hProcess6"/>
    <dgm:cxn modelId="{03508F52-D54D-441A-8F1E-1030D28B2BF2}" srcId="{A3E72178-A953-45FF-866C-4A40FA88C8F8}" destId="{360C2E35-73DE-492B-9561-E53C12507FCB}" srcOrd="2" destOrd="0" parTransId="{9711E3A6-91C7-4D16-A929-E688780CBE4A}" sibTransId="{9E4BFF05-D738-4DA7-8E6F-12C855F6538E}"/>
    <dgm:cxn modelId="{2911580A-7A68-4241-AC77-9FCFB36325FE}" type="presOf" srcId="{27CE7BB6-B02F-4C66-A06E-904E86D67BD1}" destId="{ADE46303-F5C4-4169-8225-86AC444ADB39}" srcOrd="1" destOrd="3" presId="urn:microsoft.com/office/officeart/2005/8/layout/hProcess6"/>
    <dgm:cxn modelId="{7F751A9E-FC8B-4BCB-BB28-C2918B33DA8B}" type="presOf" srcId="{8CE0FE5C-625F-45FC-A901-54CEE5616E46}" destId="{ADE46303-F5C4-4169-8225-86AC444ADB39}" srcOrd="1" destOrd="0" presId="urn:microsoft.com/office/officeart/2005/8/layout/hProcess6"/>
    <dgm:cxn modelId="{DA0AA293-5DEB-42F5-9166-AD4F78054D4E}" srcId="{446ED6F2-9FAF-441C-9940-FB39D383D018}" destId="{A3E72178-A953-45FF-866C-4A40FA88C8F8}" srcOrd="1" destOrd="0" parTransId="{2434106D-9083-4EA9-B7D0-390375601D27}" sibTransId="{347AF7E3-70D3-4AB7-85A1-DAD7BD5ACC8B}"/>
    <dgm:cxn modelId="{85FF03B5-40EF-4FED-88EC-BC2ABAD1D738}" srcId="{A3E72178-A953-45FF-866C-4A40FA88C8F8}" destId="{DAFE9708-C7DC-4868-8933-AA24DE44E4BA}" srcOrd="1" destOrd="0" parTransId="{E83B36F2-4AB5-42F3-90F5-4DC8B95E0890}" sibTransId="{CA2980D3-956C-4E0B-ACA3-FA37E3EF9447}"/>
    <dgm:cxn modelId="{BC6A5DF4-1E68-4AB2-A397-F9011B612BAF}" type="presOf" srcId="{360C2E35-73DE-492B-9561-E53C12507FCB}" destId="{ADE46303-F5C4-4169-8225-86AC444ADB39}" srcOrd="1" destOrd="2" presId="urn:microsoft.com/office/officeart/2005/8/layout/hProcess6"/>
    <dgm:cxn modelId="{6AE5DE96-2C02-4E2F-9A7F-A98651AFC2FF}" srcId="{69AE34D9-F685-43A0-AAFD-0423FEF82BAD}" destId="{0F26F4F6-B61B-4C81-85E9-6253553ECAE3}" srcOrd="0" destOrd="0" parTransId="{42AFF558-60A9-4FE5-8F1B-1E3C370AF8C7}" sibTransId="{AAFD6E7F-E00E-44F8-B069-4905E1CB8B03}"/>
    <dgm:cxn modelId="{ACE5AC23-66DB-4C09-91CD-9A1A58195826}" srcId="{446ED6F2-9FAF-441C-9940-FB39D383D018}" destId="{69AE34D9-F685-43A0-AAFD-0423FEF82BAD}" srcOrd="2" destOrd="0" parTransId="{772397D5-5B83-42AF-BB46-AA044694658F}" sibTransId="{C17CB684-FFF6-459C-AA9C-16556CD3B7B9}"/>
    <dgm:cxn modelId="{879CBEC9-BF3C-4C09-8B46-D47DC152659C}" type="presParOf" srcId="{BED29667-0589-4C5B-83B9-C2405191089F}" destId="{180F2D14-409F-4DDC-BC95-B7A226DFDF14}" srcOrd="0" destOrd="0" presId="urn:microsoft.com/office/officeart/2005/8/layout/hProcess6"/>
    <dgm:cxn modelId="{F2346BEC-D446-4A1C-8B48-4F0E0F29AC90}" type="presParOf" srcId="{180F2D14-409F-4DDC-BC95-B7A226DFDF14}" destId="{3C66FDCA-505F-482E-9A6D-98FD63994E4D}" srcOrd="0" destOrd="0" presId="urn:microsoft.com/office/officeart/2005/8/layout/hProcess6"/>
    <dgm:cxn modelId="{3B9D7FAF-4173-4A03-B4E2-AC0015598E84}" type="presParOf" srcId="{180F2D14-409F-4DDC-BC95-B7A226DFDF14}" destId="{A935D07A-903A-4E6A-9E31-1159A466D002}" srcOrd="1" destOrd="0" presId="urn:microsoft.com/office/officeart/2005/8/layout/hProcess6"/>
    <dgm:cxn modelId="{CE5F9697-28C2-4995-96AA-81CE035649C9}" type="presParOf" srcId="{180F2D14-409F-4DDC-BC95-B7A226DFDF14}" destId="{80C84376-F834-4906-820A-B6BFEB7E3A67}" srcOrd="2" destOrd="0" presId="urn:microsoft.com/office/officeart/2005/8/layout/hProcess6"/>
    <dgm:cxn modelId="{9B211C02-A061-4338-B9DE-E9C1609707E2}" type="presParOf" srcId="{180F2D14-409F-4DDC-BC95-B7A226DFDF14}" destId="{FFB127C1-9423-42A9-8B04-3DED9EC06E67}" srcOrd="3" destOrd="0" presId="urn:microsoft.com/office/officeart/2005/8/layout/hProcess6"/>
    <dgm:cxn modelId="{38219C6C-23E1-42A2-95FF-3DA814708E4A}" type="presParOf" srcId="{BED29667-0589-4C5B-83B9-C2405191089F}" destId="{EE6AF614-9D5B-4363-AFA0-05E722BAFE5D}" srcOrd="1" destOrd="0" presId="urn:microsoft.com/office/officeart/2005/8/layout/hProcess6"/>
    <dgm:cxn modelId="{18C8B97D-3E90-419D-BE0A-790E290E765B}" type="presParOf" srcId="{BED29667-0589-4C5B-83B9-C2405191089F}" destId="{F051C9CA-CBB7-4943-BF63-BDAFE337249A}" srcOrd="2" destOrd="0" presId="urn:microsoft.com/office/officeart/2005/8/layout/hProcess6"/>
    <dgm:cxn modelId="{2B4C4323-5ED6-4346-A97C-7F455D1CCB85}" type="presParOf" srcId="{F051C9CA-CBB7-4943-BF63-BDAFE337249A}" destId="{F79135E2-20E3-4D7B-B0A5-A70DCC78AE0B}" srcOrd="0" destOrd="0" presId="urn:microsoft.com/office/officeart/2005/8/layout/hProcess6"/>
    <dgm:cxn modelId="{013220CD-08D2-4610-8097-BA688B7239BF}" type="presParOf" srcId="{F051C9CA-CBB7-4943-BF63-BDAFE337249A}" destId="{EF9B845F-34E9-434F-837D-F68B7FD466B4}" srcOrd="1" destOrd="0" presId="urn:microsoft.com/office/officeart/2005/8/layout/hProcess6"/>
    <dgm:cxn modelId="{05E44240-4166-4402-9072-5E7DA2B9A012}" type="presParOf" srcId="{F051C9CA-CBB7-4943-BF63-BDAFE337249A}" destId="{ADE46303-F5C4-4169-8225-86AC444ADB39}" srcOrd="2" destOrd="0" presId="urn:microsoft.com/office/officeart/2005/8/layout/hProcess6"/>
    <dgm:cxn modelId="{D3304B50-6A77-4A1D-BAB9-29559DCE799E}" type="presParOf" srcId="{F051C9CA-CBB7-4943-BF63-BDAFE337249A}" destId="{DCA545E3-456A-4FFC-8463-D01944AC3518}" srcOrd="3" destOrd="0" presId="urn:microsoft.com/office/officeart/2005/8/layout/hProcess6"/>
    <dgm:cxn modelId="{E08D1439-D58C-4007-9FC9-B6D884163E13}" type="presParOf" srcId="{BED29667-0589-4C5B-83B9-C2405191089F}" destId="{EA323060-8EAE-4CDF-A9A4-C9573F4CB00D}" srcOrd="3" destOrd="0" presId="urn:microsoft.com/office/officeart/2005/8/layout/hProcess6"/>
    <dgm:cxn modelId="{CE9899C3-2732-44EB-BDE1-BE5586E2D2A5}" type="presParOf" srcId="{BED29667-0589-4C5B-83B9-C2405191089F}" destId="{34EE10DE-BDEF-4281-8A5B-99B72F9582DD}" srcOrd="4" destOrd="0" presId="urn:microsoft.com/office/officeart/2005/8/layout/hProcess6"/>
    <dgm:cxn modelId="{A7F937B7-16E4-4972-B642-90D24DD4DC0D}" type="presParOf" srcId="{34EE10DE-BDEF-4281-8A5B-99B72F9582DD}" destId="{AB25DE2D-5238-4270-98D3-E2F4B91C48FB}" srcOrd="0" destOrd="0" presId="urn:microsoft.com/office/officeart/2005/8/layout/hProcess6"/>
    <dgm:cxn modelId="{20DE2B49-FA4B-4738-B7F0-383370DB85E4}" type="presParOf" srcId="{34EE10DE-BDEF-4281-8A5B-99B72F9582DD}" destId="{B8A1DE25-A7B9-48E3-B1F1-8D09EE1EF9C0}" srcOrd="1" destOrd="0" presId="urn:microsoft.com/office/officeart/2005/8/layout/hProcess6"/>
    <dgm:cxn modelId="{81C1BE46-112C-492B-832D-13B0106A2381}" type="presParOf" srcId="{34EE10DE-BDEF-4281-8A5B-99B72F9582DD}" destId="{7EA9CF93-B213-4B83-84BE-58F2E150A1DE}" srcOrd="2" destOrd="0" presId="urn:microsoft.com/office/officeart/2005/8/layout/hProcess6"/>
    <dgm:cxn modelId="{E2ADD55E-C009-4E69-A428-3C9F05D57A39}" type="presParOf" srcId="{34EE10DE-BDEF-4281-8A5B-99B72F9582DD}" destId="{70BDFFA0-2C1B-44C6-A938-62966737B193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B88CBE-6169-4461-BCC4-ED0CBD2AE6D4}" type="doc">
      <dgm:prSet loTypeId="urn:microsoft.com/office/officeart/2008/layout/VerticalCircleList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1892014-1439-441F-A716-460414E9ADD6}">
      <dgm:prSet/>
      <dgm:spPr/>
      <dgm:t>
        <a:bodyPr/>
        <a:lstStyle/>
        <a:p>
          <a:pPr rtl="0"/>
          <a:r>
            <a:rPr lang="ru-RU" i="1" dirty="0" smtClean="0"/>
            <a:t>размещаются </a:t>
          </a:r>
          <a:r>
            <a:rPr lang="ru-RU" b="1" i="1" dirty="0" smtClean="0"/>
            <a:t>на сайте вуза </a:t>
          </a:r>
        </a:p>
        <a:p>
          <a:pPr rtl="0"/>
          <a:r>
            <a:rPr lang="ru-RU" b="1" i="1" dirty="0" smtClean="0"/>
            <a:t>и на ЕГПУ</a:t>
          </a:r>
          <a:endParaRPr lang="ru-RU" b="1" i="1" dirty="0"/>
        </a:p>
      </dgm:t>
    </dgm:pt>
    <dgm:pt modelId="{E28CD050-B557-414B-9E18-E1E82B790221}" type="parTrans" cxnId="{63BAA345-2A5B-4EDE-99E3-A704EE494DFC}">
      <dgm:prSet/>
      <dgm:spPr/>
      <dgm:t>
        <a:bodyPr/>
        <a:lstStyle/>
        <a:p>
          <a:endParaRPr lang="ru-RU"/>
        </a:p>
      </dgm:t>
    </dgm:pt>
    <dgm:pt modelId="{76950295-A6BE-46BC-BBDE-DF85B1DB1AB9}" type="sibTrans" cxnId="{63BAA345-2A5B-4EDE-99E3-A704EE494DFC}">
      <dgm:prSet/>
      <dgm:spPr/>
      <dgm:t>
        <a:bodyPr/>
        <a:lstStyle/>
        <a:p>
          <a:endParaRPr lang="ru-RU"/>
        </a:p>
      </dgm:t>
    </dgm:pt>
    <dgm:pt modelId="{E38A1290-2A12-4AFF-9261-367315A8A938}">
      <dgm:prSet/>
      <dgm:spPr/>
      <dgm:t>
        <a:bodyPr/>
        <a:lstStyle/>
        <a:p>
          <a:pPr rtl="0"/>
          <a:r>
            <a:rPr lang="ru-RU" i="1" dirty="0" smtClean="0"/>
            <a:t>указывается </a:t>
          </a:r>
          <a:r>
            <a:rPr lang="ru-RU" b="1" i="1" dirty="0" smtClean="0"/>
            <a:t>уникальный код абитуриента </a:t>
          </a:r>
          <a:r>
            <a:rPr lang="ru-RU" i="1" dirty="0" smtClean="0"/>
            <a:t>(не ФИО и не СНИЛС)</a:t>
          </a:r>
          <a:endParaRPr lang="ru-RU" i="1" dirty="0"/>
        </a:p>
      </dgm:t>
    </dgm:pt>
    <dgm:pt modelId="{82B1FC71-81CD-49D5-84C6-FBCD9E29A159}" type="parTrans" cxnId="{42246164-F74F-4E26-88F7-7C19ADE4D680}">
      <dgm:prSet/>
      <dgm:spPr/>
      <dgm:t>
        <a:bodyPr/>
        <a:lstStyle/>
        <a:p>
          <a:endParaRPr lang="ru-RU"/>
        </a:p>
      </dgm:t>
    </dgm:pt>
    <dgm:pt modelId="{76D09726-9D25-43A2-823C-B169A3BE5BA4}" type="sibTrans" cxnId="{42246164-F74F-4E26-88F7-7C19ADE4D680}">
      <dgm:prSet/>
      <dgm:spPr/>
      <dgm:t>
        <a:bodyPr/>
        <a:lstStyle/>
        <a:p>
          <a:endParaRPr lang="ru-RU"/>
        </a:p>
      </dgm:t>
    </dgm:pt>
    <dgm:pt modelId="{3D4C17FA-FBA6-480A-9688-3F82576CCFC5}" type="pres">
      <dgm:prSet presAssocID="{22B88CBE-6169-4461-BCC4-ED0CBD2AE6D4}" presName="Name0" presStyleCnt="0">
        <dgm:presLayoutVars>
          <dgm:dir/>
        </dgm:presLayoutVars>
      </dgm:prSet>
      <dgm:spPr/>
      <dgm:t>
        <a:bodyPr/>
        <a:lstStyle/>
        <a:p>
          <a:endParaRPr lang="ru-RU"/>
        </a:p>
      </dgm:t>
    </dgm:pt>
    <dgm:pt modelId="{2436ECBE-C527-4C86-B740-BCA82FF4D28F}" type="pres">
      <dgm:prSet presAssocID="{51892014-1439-441F-A716-460414E9ADD6}" presName="noChildren" presStyleCnt="0"/>
      <dgm:spPr/>
    </dgm:pt>
    <dgm:pt modelId="{2716EE49-6886-4E1B-A52D-A55D201A82BC}" type="pres">
      <dgm:prSet presAssocID="{51892014-1439-441F-A716-460414E9ADD6}" presName="gap" presStyleCnt="0"/>
      <dgm:spPr/>
    </dgm:pt>
    <dgm:pt modelId="{7FE2A66E-070D-41D2-8F49-FCC0A44FFD39}" type="pres">
      <dgm:prSet presAssocID="{51892014-1439-441F-A716-460414E9ADD6}" presName="medCircle2" presStyleLbl="vennNode1" presStyleIdx="0" presStyleCnt="2"/>
      <dgm:spPr/>
    </dgm:pt>
    <dgm:pt modelId="{184CB43D-5979-48F8-B11F-9F744E020F4F}" type="pres">
      <dgm:prSet presAssocID="{51892014-1439-441F-A716-460414E9ADD6}" presName="txLvlOnly1" presStyleLbl="revTx" presStyleIdx="0" presStyleCnt="2"/>
      <dgm:spPr/>
      <dgm:t>
        <a:bodyPr/>
        <a:lstStyle/>
        <a:p>
          <a:endParaRPr lang="ru-RU"/>
        </a:p>
      </dgm:t>
    </dgm:pt>
    <dgm:pt modelId="{B048FCA1-F542-4E96-BC1D-7F7B3969D29D}" type="pres">
      <dgm:prSet presAssocID="{E38A1290-2A12-4AFF-9261-367315A8A938}" presName="noChildren" presStyleCnt="0"/>
      <dgm:spPr/>
    </dgm:pt>
    <dgm:pt modelId="{FA4A4B04-D350-407A-A98A-A43FC311C0AE}" type="pres">
      <dgm:prSet presAssocID="{E38A1290-2A12-4AFF-9261-367315A8A938}" presName="gap" presStyleCnt="0"/>
      <dgm:spPr/>
    </dgm:pt>
    <dgm:pt modelId="{45F827C1-0077-42F1-9E23-79BF464B735C}" type="pres">
      <dgm:prSet presAssocID="{E38A1290-2A12-4AFF-9261-367315A8A938}" presName="medCircle2" presStyleLbl="vennNode1" presStyleIdx="1" presStyleCnt="2"/>
      <dgm:spPr/>
    </dgm:pt>
    <dgm:pt modelId="{F0243F1B-5EBA-4766-9BEF-0E3E65E5EBFB}" type="pres">
      <dgm:prSet presAssocID="{E38A1290-2A12-4AFF-9261-367315A8A938}" presName="txLvlOnly1" presStyleLbl="revTx" presStyleIdx="1" presStyleCnt="2"/>
      <dgm:spPr/>
      <dgm:t>
        <a:bodyPr/>
        <a:lstStyle/>
        <a:p>
          <a:endParaRPr lang="ru-RU"/>
        </a:p>
      </dgm:t>
    </dgm:pt>
  </dgm:ptLst>
  <dgm:cxnLst>
    <dgm:cxn modelId="{4534B2D5-E65D-4B6D-81BE-E2DAFEFC660A}" type="presOf" srcId="{E38A1290-2A12-4AFF-9261-367315A8A938}" destId="{F0243F1B-5EBA-4766-9BEF-0E3E65E5EBFB}" srcOrd="0" destOrd="0" presId="urn:microsoft.com/office/officeart/2008/layout/VerticalCircleList"/>
    <dgm:cxn modelId="{CB233815-8CB8-43D9-968B-5203F4793C3F}" type="presOf" srcId="{51892014-1439-441F-A716-460414E9ADD6}" destId="{184CB43D-5979-48F8-B11F-9F744E020F4F}" srcOrd="0" destOrd="0" presId="urn:microsoft.com/office/officeart/2008/layout/VerticalCircleList"/>
    <dgm:cxn modelId="{42246164-F74F-4E26-88F7-7C19ADE4D680}" srcId="{22B88CBE-6169-4461-BCC4-ED0CBD2AE6D4}" destId="{E38A1290-2A12-4AFF-9261-367315A8A938}" srcOrd="1" destOrd="0" parTransId="{82B1FC71-81CD-49D5-84C6-FBCD9E29A159}" sibTransId="{76D09726-9D25-43A2-823C-B169A3BE5BA4}"/>
    <dgm:cxn modelId="{D5FBAB13-19C0-4CA6-BD6D-2334EC388738}" type="presOf" srcId="{22B88CBE-6169-4461-BCC4-ED0CBD2AE6D4}" destId="{3D4C17FA-FBA6-480A-9688-3F82576CCFC5}" srcOrd="0" destOrd="0" presId="urn:microsoft.com/office/officeart/2008/layout/VerticalCircleList"/>
    <dgm:cxn modelId="{63BAA345-2A5B-4EDE-99E3-A704EE494DFC}" srcId="{22B88CBE-6169-4461-BCC4-ED0CBD2AE6D4}" destId="{51892014-1439-441F-A716-460414E9ADD6}" srcOrd="0" destOrd="0" parTransId="{E28CD050-B557-414B-9E18-E1E82B790221}" sibTransId="{76950295-A6BE-46BC-BBDE-DF85B1DB1AB9}"/>
    <dgm:cxn modelId="{24E2D81A-00BD-4D8F-9D6A-2F6595FF0BB2}" type="presParOf" srcId="{3D4C17FA-FBA6-480A-9688-3F82576CCFC5}" destId="{2436ECBE-C527-4C86-B740-BCA82FF4D28F}" srcOrd="0" destOrd="0" presId="urn:microsoft.com/office/officeart/2008/layout/VerticalCircleList"/>
    <dgm:cxn modelId="{267D62C9-7076-4C0B-A1DF-18B4242F7D8A}" type="presParOf" srcId="{2436ECBE-C527-4C86-B740-BCA82FF4D28F}" destId="{2716EE49-6886-4E1B-A52D-A55D201A82BC}" srcOrd="0" destOrd="0" presId="urn:microsoft.com/office/officeart/2008/layout/VerticalCircleList"/>
    <dgm:cxn modelId="{9085845C-B3E4-49A6-ABD2-496FB9354367}" type="presParOf" srcId="{2436ECBE-C527-4C86-B740-BCA82FF4D28F}" destId="{7FE2A66E-070D-41D2-8F49-FCC0A44FFD39}" srcOrd="1" destOrd="0" presId="urn:microsoft.com/office/officeart/2008/layout/VerticalCircleList"/>
    <dgm:cxn modelId="{50BDE516-14CF-4259-BFCE-356E67C925CC}" type="presParOf" srcId="{2436ECBE-C527-4C86-B740-BCA82FF4D28F}" destId="{184CB43D-5979-48F8-B11F-9F744E020F4F}" srcOrd="2" destOrd="0" presId="urn:microsoft.com/office/officeart/2008/layout/VerticalCircleList"/>
    <dgm:cxn modelId="{3BB2E7EE-1FCE-4133-8BF0-8B96A21A0DCB}" type="presParOf" srcId="{3D4C17FA-FBA6-480A-9688-3F82576CCFC5}" destId="{B048FCA1-F542-4E96-BC1D-7F7B3969D29D}" srcOrd="1" destOrd="0" presId="urn:microsoft.com/office/officeart/2008/layout/VerticalCircleList"/>
    <dgm:cxn modelId="{7F383439-2923-49CE-8AB0-04887392F506}" type="presParOf" srcId="{B048FCA1-F542-4E96-BC1D-7F7B3969D29D}" destId="{FA4A4B04-D350-407A-A98A-A43FC311C0AE}" srcOrd="0" destOrd="0" presId="urn:microsoft.com/office/officeart/2008/layout/VerticalCircleList"/>
    <dgm:cxn modelId="{DA31F112-991E-4B48-9152-BBDE281EDD98}" type="presParOf" srcId="{B048FCA1-F542-4E96-BC1D-7F7B3969D29D}" destId="{45F827C1-0077-42F1-9E23-79BF464B735C}" srcOrd="1" destOrd="0" presId="urn:microsoft.com/office/officeart/2008/layout/VerticalCircleList"/>
    <dgm:cxn modelId="{6DCBF5C0-93C4-46B2-85A9-ED6FE6AAE09C}" type="presParOf" srcId="{B048FCA1-F542-4E96-BC1D-7F7B3969D29D}" destId="{F0243F1B-5EBA-4766-9BEF-0E3E65E5EBFB}" srcOrd="2" destOrd="0" presId="urn:microsoft.com/office/officeart/2008/layout/VerticalCircle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4B1AE27-A802-49AC-92CC-794145F8F496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75356-1FEB-4799-9B84-67BF14ABA15B}">
      <dgm:prSet phldrT="[Текст]" custT="1"/>
      <dgm:spPr/>
      <dgm:t>
        <a:bodyPr/>
        <a:lstStyle/>
        <a:p>
          <a:r>
            <a:rPr lang="ru-RU" sz="1200" b="1" dirty="0" smtClean="0"/>
            <a:t>согласие</a:t>
          </a:r>
          <a:r>
            <a:rPr lang="ru-RU" sz="1000" dirty="0" smtClean="0"/>
            <a:t> </a:t>
          </a:r>
          <a:endParaRPr lang="ru-RU" sz="1000" dirty="0"/>
        </a:p>
      </dgm:t>
    </dgm:pt>
    <dgm:pt modelId="{C909EFF1-1F92-4C0F-8273-63C9E555FAA1}" type="parTrans" cxnId="{782D0892-3FF3-478A-8D9B-216B7B2B335D}">
      <dgm:prSet/>
      <dgm:spPr/>
      <dgm:t>
        <a:bodyPr/>
        <a:lstStyle/>
        <a:p>
          <a:endParaRPr lang="ru-RU"/>
        </a:p>
      </dgm:t>
    </dgm:pt>
    <dgm:pt modelId="{FA5523EF-9E4B-47FD-AC1B-2E3E0CD85021}" type="sibTrans" cxnId="{782D0892-3FF3-478A-8D9B-216B7B2B335D}">
      <dgm:prSet/>
      <dgm:spPr/>
      <dgm:t>
        <a:bodyPr/>
        <a:lstStyle/>
        <a:p>
          <a:endParaRPr lang="ru-RU"/>
        </a:p>
      </dgm:t>
    </dgm:pt>
    <dgm:pt modelId="{7CB40D23-B04C-4602-840A-FF747C38CE92}">
      <dgm:prSet phldrT="[Текст]"/>
      <dgm:spPr/>
      <dgm:t>
        <a:bodyPr/>
        <a:lstStyle/>
        <a:p>
          <a:r>
            <a:rPr lang="ru-RU" dirty="0" smtClean="0"/>
            <a:t>1 августа 2025</a:t>
          </a:r>
          <a:endParaRPr lang="ru-RU" dirty="0"/>
        </a:p>
      </dgm:t>
    </dgm:pt>
    <dgm:pt modelId="{C476D5CB-3DD1-4EDC-871F-4209DA16968B}" type="parTrans" cxnId="{B260ABE9-12FE-4A9B-A488-8C949C05DC5A}">
      <dgm:prSet/>
      <dgm:spPr/>
      <dgm:t>
        <a:bodyPr/>
        <a:lstStyle/>
        <a:p>
          <a:endParaRPr lang="ru-RU"/>
        </a:p>
      </dgm:t>
    </dgm:pt>
    <dgm:pt modelId="{B4EDB578-1232-4199-85B8-EC4A6522FE3B}" type="sibTrans" cxnId="{B260ABE9-12FE-4A9B-A488-8C949C05DC5A}">
      <dgm:prSet/>
      <dgm:spPr/>
      <dgm:t>
        <a:bodyPr/>
        <a:lstStyle/>
        <a:p>
          <a:endParaRPr lang="ru-RU"/>
        </a:p>
      </dgm:t>
    </dgm:pt>
    <dgm:pt modelId="{A8DA66BF-BF51-4DC6-8015-3ECFCB1A93B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приказы о зачислении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68256AC9-3690-450F-934B-205D4BA3D2E6}" type="parTrans" cxnId="{15EB354D-8852-4DD8-8C04-3A92FCD30BB1}">
      <dgm:prSet/>
      <dgm:spPr/>
      <dgm:t>
        <a:bodyPr/>
        <a:lstStyle/>
        <a:p>
          <a:endParaRPr lang="ru-RU"/>
        </a:p>
      </dgm:t>
    </dgm:pt>
    <dgm:pt modelId="{F4BEC3EA-3DEB-404A-B90D-74A94D8FF30D}" type="sibTrans" cxnId="{15EB354D-8852-4DD8-8C04-3A92FCD30BB1}">
      <dgm:prSet/>
      <dgm:spPr/>
      <dgm:t>
        <a:bodyPr/>
        <a:lstStyle/>
        <a:p>
          <a:endParaRPr lang="ru-RU"/>
        </a:p>
      </dgm:t>
    </dgm:pt>
    <dgm:pt modelId="{CDF25562-E6DC-4A75-9BFB-F0531865622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2-3 августа 2025</a:t>
          </a:r>
        </a:p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D159A88D-450D-4B09-AD01-123916CBAFD7}" type="parTrans" cxnId="{7B0FABE7-319F-4521-8938-F3C9049331A4}">
      <dgm:prSet/>
      <dgm:spPr/>
      <dgm:t>
        <a:bodyPr/>
        <a:lstStyle/>
        <a:p>
          <a:endParaRPr lang="ru-RU"/>
        </a:p>
      </dgm:t>
    </dgm:pt>
    <dgm:pt modelId="{5B207C54-C429-4228-9D9C-CCE4F5AC6F4B}" type="sibTrans" cxnId="{7B0FABE7-319F-4521-8938-F3C9049331A4}">
      <dgm:prSet/>
      <dgm:spPr/>
      <dgm:t>
        <a:bodyPr/>
        <a:lstStyle/>
        <a:p>
          <a:endParaRPr lang="ru-RU"/>
        </a:p>
      </dgm:t>
    </dgm:pt>
    <dgm:pt modelId="{C622BAEF-B044-4984-83AB-011AA453957F}" type="pres">
      <dgm:prSet presAssocID="{44B1AE27-A802-49AC-92CC-794145F8F4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76785-BBF7-48AA-BA54-6B19DE43A091}" type="pres">
      <dgm:prSet presAssocID="{60675356-1FEB-4799-9B84-67BF14ABA15B}" presName="compNode" presStyleCnt="0"/>
      <dgm:spPr/>
    </dgm:pt>
    <dgm:pt modelId="{DA44A0FD-F735-47B7-9FA7-572CF7773CF9}" type="pres">
      <dgm:prSet presAssocID="{60675356-1FEB-4799-9B84-67BF14ABA15B}" presName="noGeometry" presStyleCnt="0"/>
      <dgm:spPr/>
    </dgm:pt>
    <dgm:pt modelId="{755B58F1-8009-4486-B5D4-73B1565935B7}" type="pres">
      <dgm:prSet presAssocID="{60675356-1FEB-4799-9B84-67BF14ABA15B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DFC5A-7890-4131-A342-529AFA7CA287}" type="pres">
      <dgm:prSet presAssocID="{60675356-1FEB-4799-9B84-67BF14ABA15B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A1839B82-9918-45F1-ACD1-DF810EA2EE21}" type="pres">
      <dgm:prSet presAssocID="{60675356-1FEB-4799-9B84-67BF14ABA15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A29DF-E704-4021-B4EF-9D139D9724BD}" type="pres">
      <dgm:prSet presAssocID="{60675356-1FEB-4799-9B84-67BF14ABA15B}" presName="aSpace" presStyleCnt="0"/>
      <dgm:spPr/>
    </dgm:pt>
    <dgm:pt modelId="{C8B608DD-F377-44E6-814E-FB4C608DB85C}" type="pres">
      <dgm:prSet presAssocID="{A8DA66BF-BF51-4DC6-8015-3ECFCB1A93BE}" presName="compNode" presStyleCnt="0"/>
      <dgm:spPr/>
    </dgm:pt>
    <dgm:pt modelId="{51F19963-5375-4A7B-8F48-1378CD0E64F7}" type="pres">
      <dgm:prSet presAssocID="{A8DA66BF-BF51-4DC6-8015-3ECFCB1A93BE}" presName="noGeometry" presStyleCnt="0"/>
      <dgm:spPr/>
    </dgm:pt>
    <dgm:pt modelId="{FD9FB73E-3FAE-4ACF-BC05-A0DA14665791}" type="pres">
      <dgm:prSet presAssocID="{A8DA66BF-BF51-4DC6-8015-3ECFCB1A93BE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1D536-37AB-4C97-AB07-2E0009DB49C1}" type="pres">
      <dgm:prSet presAssocID="{A8DA66BF-BF51-4DC6-8015-3ECFCB1A93BE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97831E3C-3353-49FD-851B-C75106A7A456}" type="pres">
      <dgm:prSet presAssocID="{A8DA66BF-BF51-4DC6-8015-3ECFCB1A93B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97046-D20C-45DE-A4DE-4AC8A9BED115}" type="presOf" srcId="{CDF25562-E6DC-4A75-9BFB-F0531865622B}" destId="{BCC1D536-37AB-4C97-AB07-2E0009DB49C1}" srcOrd="1" destOrd="0" presId="urn:microsoft.com/office/officeart/2005/8/layout/hProcess6"/>
    <dgm:cxn modelId="{EC2638B0-E2D1-414B-ADC7-94DC97CCC01B}" type="presOf" srcId="{44B1AE27-A802-49AC-92CC-794145F8F496}" destId="{C622BAEF-B044-4984-83AB-011AA453957F}" srcOrd="0" destOrd="0" presId="urn:microsoft.com/office/officeart/2005/8/layout/hProcess6"/>
    <dgm:cxn modelId="{279E04AC-69D5-4562-AB4F-FD8B2E71B1B6}" type="presOf" srcId="{7CB40D23-B04C-4602-840A-FF747C38CE92}" destId="{6FCDFC5A-7890-4131-A342-529AFA7CA287}" srcOrd="1" destOrd="0" presId="urn:microsoft.com/office/officeart/2005/8/layout/hProcess6"/>
    <dgm:cxn modelId="{B260ABE9-12FE-4A9B-A488-8C949C05DC5A}" srcId="{60675356-1FEB-4799-9B84-67BF14ABA15B}" destId="{7CB40D23-B04C-4602-840A-FF747C38CE92}" srcOrd="0" destOrd="0" parTransId="{C476D5CB-3DD1-4EDC-871F-4209DA16968B}" sibTransId="{B4EDB578-1232-4199-85B8-EC4A6522FE3B}"/>
    <dgm:cxn modelId="{15EB354D-8852-4DD8-8C04-3A92FCD30BB1}" srcId="{44B1AE27-A802-49AC-92CC-794145F8F496}" destId="{A8DA66BF-BF51-4DC6-8015-3ECFCB1A93BE}" srcOrd="1" destOrd="0" parTransId="{68256AC9-3690-450F-934B-205D4BA3D2E6}" sibTransId="{F4BEC3EA-3DEB-404A-B90D-74A94D8FF30D}"/>
    <dgm:cxn modelId="{61711C87-F64F-496C-A2E0-35ED77A6CF73}" type="presOf" srcId="{60675356-1FEB-4799-9B84-67BF14ABA15B}" destId="{A1839B82-9918-45F1-ACD1-DF810EA2EE21}" srcOrd="0" destOrd="0" presId="urn:microsoft.com/office/officeart/2005/8/layout/hProcess6"/>
    <dgm:cxn modelId="{A4F4CB1B-2D3D-4DEB-B446-1FD55F34CE4D}" type="presOf" srcId="{A8DA66BF-BF51-4DC6-8015-3ECFCB1A93BE}" destId="{97831E3C-3353-49FD-851B-C75106A7A456}" srcOrd="0" destOrd="0" presId="urn:microsoft.com/office/officeart/2005/8/layout/hProcess6"/>
    <dgm:cxn modelId="{662B94CA-6725-4044-B0E9-F9A00BB455AB}" type="presOf" srcId="{CDF25562-E6DC-4A75-9BFB-F0531865622B}" destId="{FD9FB73E-3FAE-4ACF-BC05-A0DA14665791}" srcOrd="0" destOrd="0" presId="urn:microsoft.com/office/officeart/2005/8/layout/hProcess6"/>
    <dgm:cxn modelId="{782D0892-3FF3-478A-8D9B-216B7B2B335D}" srcId="{44B1AE27-A802-49AC-92CC-794145F8F496}" destId="{60675356-1FEB-4799-9B84-67BF14ABA15B}" srcOrd="0" destOrd="0" parTransId="{C909EFF1-1F92-4C0F-8273-63C9E555FAA1}" sibTransId="{FA5523EF-9E4B-47FD-AC1B-2E3E0CD85021}"/>
    <dgm:cxn modelId="{7B0FABE7-319F-4521-8938-F3C9049331A4}" srcId="{A8DA66BF-BF51-4DC6-8015-3ECFCB1A93BE}" destId="{CDF25562-E6DC-4A75-9BFB-F0531865622B}" srcOrd="0" destOrd="0" parTransId="{D159A88D-450D-4B09-AD01-123916CBAFD7}" sibTransId="{5B207C54-C429-4228-9D9C-CCE4F5AC6F4B}"/>
    <dgm:cxn modelId="{27E54EEF-2688-4861-990D-E0997F6A155B}" type="presOf" srcId="{7CB40D23-B04C-4602-840A-FF747C38CE92}" destId="{755B58F1-8009-4486-B5D4-73B1565935B7}" srcOrd="0" destOrd="0" presId="urn:microsoft.com/office/officeart/2005/8/layout/hProcess6"/>
    <dgm:cxn modelId="{2BF28209-987E-4BA9-8198-C68940F6404F}" type="presParOf" srcId="{C622BAEF-B044-4984-83AB-011AA453957F}" destId="{DAE76785-BBF7-48AA-BA54-6B19DE43A091}" srcOrd="0" destOrd="0" presId="urn:microsoft.com/office/officeart/2005/8/layout/hProcess6"/>
    <dgm:cxn modelId="{6EA9E584-43D5-450A-9C2C-AAD445C08178}" type="presParOf" srcId="{DAE76785-BBF7-48AA-BA54-6B19DE43A091}" destId="{DA44A0FD-F735-47B7-9FA7-572CF7773CF9}" srcOrd="0" destOrd="0" presId="urn:microsoft.com/office/officeart/2005/8/layout/hProcess6"/>
    <dgm:cxn modelId="{BEA02E7E-42C2-49CD-ACAF-3E0F0C04F757}" type="presParOf" srcId="{DAE76785-BBF7-48AA-BA54-6B19DE43A091}" destId="{755B58F1-8009-4486-B5D4-73B1565935B7}" srcOrd="1" destOrd="0" presId="urn:microsoft.com/office/officeart/2005/8/layout/hProcess6"/>
    <dgm:cxn modelId="{E16409CA-386F-44CF-AB74-922232C17BDE}" type="presParOf" srcId="{DAE76785-BBF7-48AA-BA54-6B19DE43A091}" destId="{6FCDFC5A-7890-4131-A342-529AFA7CA287}" srcOrd="2" destOrd="0" presId="urn:microsoft.com/office/officeart/2005/8/layout/hProcess6"/>
    <dgm:cxn modelId="{CE4F0783-AD1C-4C84-9D86-C3C94552E1D4}" type="presParOf" srcId="{DAE76785-BBF7-48AA-BA54-6B19DE43A091}" destId="{A1839B82-9918-45F1-ACD1-DF810EA2EE21}" srcOrd="3" destOrd="0" presId="urn:microsoft.com/office/officeart/2005/8/layout/hProcess6"/>
    <dgm:cxn modelId="{AA7A1B0A-4933-47DB-9D87-469E05FFA68B}" type="presParOf" srcId="{C622BAEF-B044-4984-83AB-011AA453957F}" destId="{D84A29DF-E704-4021-B4EF-9D139D9724BD}" srcOrd="1" destOrd="0" presId="urn:microsoft.com/office/officeart/2005/8/layout/hProcess6"/>
    <dgm:cxn modelId="{C36589D4-4A94-49C2-82A5-230CAA0CBBBE}" type="presParOf" srcId="{C622BAEF-B044-4984-83AB-011AA453957F}" destId="{C8B608DD-F377-44E6-814E-FB4C608DB85C}" srcOrd="2" destOrd="0" presId="urn:microsoft.com/office/officeart/2005/8/layout/hProcess6"/>
    <dgm:cxn modelId="{AD79EB35-0C99-4D7E-AADC-4D9EA8BE487B}" type="presParOf" srcId="{C8B608DD-F377-44E6-814E-FB4C608DB85C}" destId="{51F19963-5375-4A7B-8F48-1378CD0E64F7}" srcOrd="0" destOrd="0" presId="urn:microsoft.com/office/officeart/2005/8/layout/hProcess6"/>
    <dgm:cxn modelId="{C46192D8-A3A1-42D1-891C-86B467737C9A}" type="presParOf" srcId="{C8B608DD-F377-44E6-814E-FB4C608DB85C}" destId="{FD9FB73E-3FAE-4ACF-BC05-A0DA14665791}" srcOrd="1" destOrd="0" presId="urn:microsoft.com/office/officeart/2005/8/layout/hProcess6"/>
    <dgm:cxn modelId="{4AF62EB3-BE25-4FF8-A4FA-8659A4900302}" type="presParOf" srcId="{C8B608DD-F377-44E6-814E-FB4C608DB85C}" destId="{BCC1D536-37AB-4C97-AB07-2E0009DB49C1}" srcOrd="2" destOrd="0" presId="urn:microsoft.com/office/officeart/2005/8/layout/hProcess6"/>
    <dgm:cxn modelId="{6E6779CA-32FB-4577-B424-BE63D3CE5875}" type="presParOf" srcId="{C8B608DD-F377-44E6-814E-FB4C608DB85C}" destId="{97831E3C-3353-49FD-851B-C75106A7A45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4B1AE27-A802-49AC-92CC-794145F8F496}" type="doc">
      <dgm:prSet loTypeId="urn:microsoft.com/office/officeart/2005/8/layout/hProcess6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0675356-1FEB-4799-9B84-67BF14ABA15B}">
      <dgm:prSet phldrT="[Текст]" custT="1"/>
      <dgm:spPr/>
      <dgm:t>
        <a:bodyPr/>
        <a:lstStyle/>
        <a:p>
          <a:r>
            <a:rPr lang="ru-RU" sz="1200" b="1" dirty="0" smtClean="0"/>
            <a:t>согласие</a:t>
          </a:r>
          <a:r>
            <a:rPr lang="ru-RU" sz="1000" dirty="0" smtClean="0"/>
            <a:t> </a:t>
          </a:r>
          <a:endParaRPr lang="ru-RU" sz="1000" dirty="0"/>
        </a:p>
      </dgm:t>
    </dgm:pt>
    <dgm:pt modelId="{C909EFF1-1F92-4C0F-8273-63C9E555FAA1}" type="parTrans" cxnId="{782D0892-3FF3-478A-8D9B-216B7B2B335D}">
      <dgm:prSet/>
      <dgm:spPr/>
      <dgm:t>
        <a:bodyPr/>
        <a:lstStyle/>
        <a:p>
          <a:endParaRPr lang="ru-RU"/>
        </a:p>
      </dgm:t>
    </dgm:pt>
    <dgm:pt modelId="{FA5523EF-9E4B-47FD-AC1B-2E3E0CD85021}" type="sibTrans" cxnId="{782D0892-3FF3-478A-8D9B-216B7B2B335D}">
      <dgm:prSet/>
      <dgm:spPr/>
      <dgm:t>
        <a:bodyPr/>
        <a:lstStyle/>
        <a:p>
          <a:endParaRPr lang="ru-RU"/>
        </a:p>
      </dgm:t>
    </dgm:pt>
    <dgm:pt modelId="{7CB40D23-B04C-4602-840A-FF747C38CE92}">
      <dgm:prSet phldrT="[Текст]"/>
      <dgm:spPr/>
      <dgm:t>
        <a:bodyPr/>
        <a:lstStyle/>
        <a:p>
          <a:r>
            <a:rPr lang="ru-RU" dirty="0" smtClean="0"/>
            <a:t>5 августа 2025</a:t>
          </a:r>
          <a:endParaRPr lang="ru-RU" dirty="0"/>
        </a:p>
      </dgm:t>
    </dgm:pt>
    <dgm:pt modelId="{C476D5CB-3DD1-4EDC-871F-4209DA16968B}" type="parTrans" cxnId="{B260ABE9-12FE-4A9B-A488-8C949C05DC5A}">
      <dgm:prSet/>
      <dgm:spPr/>
      <dgm:t>
        <a:bodyPr/>
        <a:lstStyle/>
        <a:p>
          <a:endParaRPr lang="ru-RU"/>
        </a:p>
      </dgm:t>
    </dgm:pt>
    <dgm:pt modelId="{B4EDB578-1232-4199-85B8-EC4A6522FE3B}" type="sibTrans" cxnId="{B260ABE9-12FE-4A9B-A488-8C949C05DC5A}">
      <dgm:prSet/>
      <dgm:spPr/>
      <dgm:t>
        <a:bodyPr/>
        <a:lstStyle/>
        <a:p>
          <a:endParaRPr lang="ru-RU"/>
        </a:p>
      </dgm:t>
    </dgm:pt>
    <dgm:pt modelId="{A8DA66BF-BF51-4DC6-8015-3ECFCB1A93BE}">
      <dgm:prSet phldrT="[Текст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dirty="0" smtClean="0"/>
            <a:t>приказы о зачислении</a:t>
          </a:r>
        </a:p>
        <a:p>
          <a:pPr lvl="0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dirty="0"/>
        </a:p>
      </dgm:t>
    </dgm:pt>
    <dgm:pt modelId="{68256AC9-3690-450F-934B-205D4BA3D2E6}" type="parTrans" cxnId="{15EB354D-8852-4DD8-8C04-3A92FCD30BB1}">
      <dgm:prSet/>
      <dgm:spPr/>
      <dgm:t>
        <a:bodyPr/>
        <a:lstStyle/>
        <a:p>
          <a:endParaRPr lang="ru-RU"/>
        </a:p>
      </dgm:t>
    </dgm:pt>
    <dgm:pt modelId="{F4BEC3EA-3DEB-404A-B90D-74A94D8FF30D}" type="sibTrans" cxnId="{15EB354D-8852-4DD8-8C04-3A92FCD30BB1}">
      <dgm:prSet/>
      <dgm:spPr/>
      <dgm:t>
        <a:bodyPr/>
        <a:lstStyle/>
        <a:p>
          <a:endParaRPr lang="ru-RU"/>
        </a:p>
      </dgm:t>
    </dgm:pt>
    <dgm:pt modelId="{CDF25562-E6DC-4A75-9BFB-F0531865622B}">
      <dgm:prSet phldrT="[Текст]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6-7 августа 2025</a:t>
          </a:r>
        </a:p>
        <a:p>
          <a:pPr marL="171450" lvl="1" indent="0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dirty="0"/>
        </a:p>
      </dgm:t>
    </dgm:pt>
    <dgm:pt modelId="{D159A88D-450D-4B09-AD01-123916CBAFD7}" type="parTrans" cxnId="{7B0FABE7-319F-4521-8938-F3C9049331A4}">
      <dgm:prSet/>
      <dgm:spPr/>
      <dgm:t>
        <a:bodyPr/>
        <a:lstStyle/>
        <a:p>
          <a:endParaRPr lang="ru-RU"/>
        </a:p>
      </dgm:t>
    </dgm:pt>
    <dgm:pt modelId="{5B207C54-C429-4228-9D9C-CCE4F5AC6F4B}" type="sibTrans" cxnId="{7B0FABE7-319F-4521-8938-F3C9049331A4}">
      <dgm:prSet/>
      <dgm:spPr/>
      <dgm:t>
        <a:bodyPr/>
        <a:lstStyle/>
        <a:p>
          <a:endParaRPr lang="ru-RU"/>
        </a:p>
      </dgm:t>
    </dgm:pt>
    <dgm:pt modelId="{C622BAEF-B044-4984-83AB-011AA453957F}" type="pres">
      <dgm:prSet presAssocID="{44B1AE27-A802-49AC-92CC-794145F8F496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E76785-BBF7-48AA-BA54-6B19DE43A091}" type="pres">
      <dgm:prSet presAssocID="{60675356-1FEB-4799-9B84-67BF14ABA15B}" presName="compNode" presStyleCnt="0"/>
      <dgm:spPr/>
    </dgm:pt>
    <dgm:pt modelId="{DA44A0FD-F735-47B7-9FA7-572CF7773CF9}" type="pres">
      <dgm:prSet presAssocID="{60675356-1FEB-4799-9B84-67BF14ABA15B}" presName="noGeometry" presStyleCnt="0"/>
      <dgm:spPr/>
    </dgm:pt>
    <dgm:pt modelId="{755B58F1-8009-4486-B5D4-73B1565935B7}" type="pres">
      <dgm:prSet presAssocID="{60675356-1FEB-4799-9B84-67BF14ABA15B}" presName="childTextVisible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CDFC5A-7890-4131-A342-529AFA7CA287}" type="pres">
      <dgm:prSet presAssocID="{60675356-1FEB-4799-9B84-67BF14ABA15B}" presName="childTextHidden" presStyleLbl="bgAccFollowNode1" presStyleIdx="0" presStyleCnt="2"/>
      <dgm:spPr/>
      <dgm:t>
        <a:bodyPr/>
        <a:lstStyle/>
        <a:p>
          <a:endParaRPr lang="ru-RU"/>
        </a:p>
      </dgm:t>
    </dgm:pt>
    <dgm:pt modelId="{A1839B82-9918-45F1-ACD1-DF810EA2EE21}" type="pres">
      <dgm:prSet presAssocID="{60675356-1FEB-4799-9B84-67BF14ABA15B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4A29DF-E704-4021-B4EF-9D139D9724BD}" type="pres">
      <dgm:prSet presAssocID="{60675356-1FEB-4799-9B84-67BF14ABA15B}" presName="aSpace" presStyleCnt="0"/>
      <dgm:spPr/>
    </dgm:pt>
    <dgm:pt modelId="{C8B608DD-F377-44E6-814E-FB4C608DB85C}" type="pres">
      <dgm:prSet presAssocID="{A8DA66BF-BF51-4DC6-8015-3ECFCB1A93BE}" presName="compNode" presStyleCnt="0"/>
      <dgm:spPr/>
    </dgm:pt>
    <dgm:pt modelId="{51F19963-5375-4A7B-8F48-1378CD0E64F7}" type="pres">
      <dgm:prSet presAssocID="{A8DA66BF-BF51-4DC6-8015-3ECFCB1A93BE}" presName="noGeometry" presStyleCnt="0"/>
      <dgm:spPr/>
    </dgm:pt>
    <dgm:pt modelId="{FD9FB73E-3FAE-4ACF-BC05-A0DA14665791}" type="pres">
      <dgm:prSet presAssocID="{A8DA66BF-BF51-4DC6-8015-3ECFCB1A93BE}" presName="childTextVisible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C1D536-37AB-4C97-AB07-2E0009DB49C1}" type="pres">
      <dgm:prSet presAssocID="{A8DA66BF-BF51-4DC6-8015-3ECFCB1A93BE}" presName="childTextHidden" presStyleLbl="bgAccFollowNode1" presStyleIdx="1" presStyleCnt="2"/>
      <dgm:spPr/>
      <dgm:t>
        <a:bodyPr/>
        <a:lstStyle/>
        <a:p>
          <a:endParaRPr lang="ru-RU"/>
        </a:p>
      </dgm:t>
    </dgm:pt>
    <dgm:pt modelId="{97831E3C-3353-49FD-851B-C75106A7A456}" type="pres">
      <dgm:prSet presAssocID="{A8DA66BF-BF51-4DC6-8015-3ECFCB1A93BE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F597046-D20C-45DE-A4DE-4AC8A9BED115}" type="presOf" srcId="{CDF25562-E6DC-4A75-9BFB-F0531865622B}" destId="{BCC1D536-37AB-4C97-AB07-2E0009DB49C1}" srcOrd="1" destOrd="0" presId="urn:microsoft.com/office/officeart/2005/8/layout/hProcess6"/>
    <dgm:cxn modelId="{EC2638B0-E2D1-414B-ADC7-94DC97CCC01B}" type="presOf" srcId="{44B1AE27-A802-49AC-92CC-794145F8F496}" destId="{C622BAEF-B044-4984-83AB-011AA453957F}" srcOrd="0" destOrd="0" presId="urn:microsoft.com/office/officeart/2005/8/layout/hProcess6"/>
    <dgm:cxn modelId="{279E04AC-69D5-4562-AB4F-FD8B2E71B1B6}" type="presOf" srcId="{7CB40D23-B04C-4602-840A-FF747C38CE92}" destId="{6FCDFC5A-7890-4131-A342-529AFA7CA287}" srcOrd="1" destOrd="0" presId="urn:microsoft.com/office/officeart/2005/8/layout/hProcess6"/>
    <dgm:cxn modelId="{B260ABE9-12FE-4A9B-A488-8C949C05DC5A}" srcId="{60675356-1FEB-4799-9B84-67BF14ABA15B}" destId="{7CB40D23-B04C-4602-840A-FF747C38CE92}" srcOrd="0" destOrd="0" parTransId="{C476D5CB-3DD1-4EDC-871F-4209DA16968B}" sibTransId="{B4EDB578-1232-4199-85B8-EC4A6522FE3B}"/>
    <dgm:cxn modelId="{15EB354D-8852-4DD8-8C04-3A92FCD30BB1}" srcId="{44B1AE27-A802-49AC-92CC-794145F8F496}" destId="{A8DA66BF-BF51-4DC6-8015-3ECFCB1A93BE}" srcOrd="1" destOrd="0" parTransId="{68256AC9-3690-450F-934B-205D4BA3D2E6}" sibTransId="{F4BEC3EA-3DEB-404A-B90D-74A94D8FF30D}"/>
    <dgm:cxn modelId="{61711C87-F64F-496C-A2E0-35ED77A6CF73}" type="presOf" srcId="{60675356-1FEB-4799-9B84-67BF14ABA15B}" destId="{A1839B82-9918-45F1-ACD1-DF810EA2EE21}" srcOrd="0" destOrd="0" presId="urn:microsoft.com/office/officeart/2005/8/layout/hProcess6"/>
    <dgm:cxn modelId="{A4F4CB1B-2D3D-4DEB-B446-1FD55F34CE4D}" type="presOf" srcId="{A8DA66BF-BF51-4DC6-8015-3ECFCB1A93BE}" destId="{97831E3C-3353-49FD-851B-C75106A7A456}" srcOrd="0" destOrd="0" presId="urn:microsoft.com/office/officeart/2005/8/layout/hProcess6"/>
    <dgm:cxn modelId="{662B94CA-6725-4044-B0E9-F9A00BB455AB}" type="presOf" srcId="{CDF25562-E6DC-4A75-9BFB-F0531865622B}" destId="{FD9FB73E-3FAE-4ACF-BC05-A0DA14665791}" srcOrd="0" destOrd="0" presId="urn:microsoft.com/office/officeart/2005/8/layout/hProcess6"/>
    <dgm:cxn modelId="{782D0892-3FF3-478A-8D9B-216B7B2B335D}" srcId="{44B1AE27-A802-49AC-92CC-794145F8F496}" destId="{60675356-1FEB-4799-9B84-67BF14ABA15B}" srcOrd="0" destOrd="0" parTransId="{C909EFF1-1F92-4C0F-8273-63C9E555FAA1}" sibTransId="{FA5523EF-9E4B-47FD-AC1B-2E3E0CD85021}"/>
    <dgm:cxn modelId="{7B0FABE7-319F-4521-8938-F3C9049331A4}" srcId="{A8DA66BF-BF51-4DC6-8015-3ECFCB1A93BE}" destId="{CDF25562-E6DC-4A75-9BFB-F0531865622B}" srcOrd="0" destOrd="0" parTransId="{D159A88D-450D-4B09-AD01-123916CBAFD7}" sibTransId="{5B207C54-C429-4228-9D9C-CCE4F5AC6F4B}"/>
    <dgm:cxn modelId="{27E54EEF-2688-4861-990D-E0997F6A155B}" type="presOf" srcId="{7CB40D23-B04C-4602-840A-FF747C38CE92}" destId="{755B58F1-8009-4486-B5D4-73B1565935B7}" srcOrd="0" destOrd="0" presId="urn:microsoft.com/office/officeart/2005/8/layout/hProcess6"/>
    <dgm:cxn modelId="{2BF28209-987E-4BA9-8198-C68940F6404F}" type="presParOf" srcId="{C622BAEF-B044-4984-83AB-011AA453957F}" destId="{DAE76785-BBF7-48AA-BA54-6B19DE43A091}" srcOrd="0" destOrd="0" presId="urn:microsoft.com/office/officeart/2005/8/layout/hProcess6"/>
    <dgm:cxn modelId="{6EA9E584-43D5-450A-9C2C-AAD445C08178}" type="presParOf" srcId="{DAE76785-BBF7-48AA-BA54-6B19DE43A091}" destId="{DA44A0FD-F735-47B7-9FA7-572CF7773CF9}" srcOrd="0" destOrd="0" presId="urn:microsoft.com/office/officeart/2005/8/layout/hProcess6"/>
    <dgm:cxn modelId="{BEA02E7E-42C2-49CD-ACAF-3E0F0C04F757}" type="presParOf" srcId="{DAE76785-BBF7-48AA-BA54-6B19DE43A091}" destId="{755B58F1-8009-4486-B5D4-73B1565935B7}" srcOrd="1" destOrd="0" presId="urn:microsoft.com/office/officeart/2005/8/layout/hProcess6"/>
    <dgm:cxn modelId="{E16409CA-386F-44CF-AB74-922232C17BDE}" type="presParOf" srcId="{DAE76785-BBF7-48AA-BA54-6B19DE43A091}" destId="{6FCDFC5A-7890-4131-A342-529AFA7CA287}" srcOrd="2" destOrd="0" presId="urn:microsoft.com/office/officeart/2005/8/layout/hProcess6"/>
    <dgm:cxn modelId="{CE4F0783-AD1C-4C84-9D86-C3C94552E1D4}" type="presParOf" srcId="{DAE76785-BBF7-48AA-BA54-6B19DE43A091}" destId="{A1839B82-9918-45F1-ACD1-DF810EA2EE21}" srcOrd="3" destOrd="0" presId="urn:microsoft.com/office/officeart/2005/8/layout/hProcess6"/>
    <dgm:cxn modelId="{AA7A1B0A-4933-47DB-9D87-469E05FFA68B}" type="presParOf" srcId="{C622BAEF-B044-4984-83AB-011AA453957F}" destId="{D84A29DF-E704-4021-B4EF-9D139D9724BD}" srcOrd="1" destOrd="0" presId="urn:microsoft.com/office/officeart/2005/8/layout/hProcess6"/>
    <dgm:cxn modelId="{C36589D4-4A94-49C2-82A5-230CAA0CBBBE}" type="presParOf" srcId="{C622BAEF-B044-4984-83AB-011AA453957F}" destId="{C8B608DD-F377-44E6-814E-FB4C608DB85C}" srcOrd="2" destOrd="0" presId="urn:microsoft.com/office/officeart/2005/8/layout/hProcess6"/>
    <dgm:cxn modelId="{AD79EB35-0C99-4D7E-AADC-4D9EA8BE487B}" type="presParOf" srcId="{C8B608DD-F377-44E6-814E-FB4C608DB85C}" destId="{51F19963-5375-4A7B-8F48-1378CD0E64F7}" srcOrd="0" destOrd="0" presId="urn:microsoft.com/office/officeart/2005/8/layout/hProcess6"/>
    <dgm:cxn modelId="{C46192D8-A3A1-42D1-891C-86B467737C9A}" type="presParOf" srcId="{C8B608DD-F377-44E6-814E-FB4C608DB85C}" destId="{FD9FB73E-3FAE-4ACF-BC05-A0DA14665791}" srcOrd="1" destOrd="0" presId="urn:microsoft.com/office/officeart/2005/8/layout/hProcess6"/>
    <dgm:cxn modelId="{4AF62EB3-BE25-4FF8-A4FA-8659A4900302}" type="presParOf" srcId="{C8B608DD-F377-44E6-814E-FB4C608DB85C}" destId="{BCC1D536-37AB-4C97-AB07-2E0009DB49C1}" srcOrd="2" destOrd="0" presId="urn:microsoft.com/office/officeart/2005/8/layout/hProcess6"/>
    <dgm:cxn modelId="{6E6779CA-32FB-4577-B424-BE63D3CE5875}" type="presParOf" srcId="{C8B608DD-F377-44E6-814E-FB4C608DB85C}" destId="{97831E3C-3353-49FD-851B-C75106A7A456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E5D3BFF3-9314-40C0-A14E-4CB50858E15F}" type="doc">
      <dgm:prSet loTypeId="urn:microsoft.com/office/officeart/2005/8/layout/hProcess3" loCatId="process" qsTypeId="urn:microsoft.com/office/officeart/2005/8/quickstyle/simple3" qsCatId="simple" csTypeId="urn:microsoft.com/office/officeart/2005/8/colors/accent1_5" csCatId="accent1" phldr="1"/>
      <dgm:spPr/>
      <dgm:t>
        <a:bodyPr/>
        <a:lstStyle/>
        <a:p>
          <a:endParaRPr lang="ru-RU"/>
        </a:p>
      </dgm:t>
    </dgm:pt>
    <dgm:pt modelId="{5F9513BA-9557-430B-BF19-CCB9C3FC968D}">
      <dgm:prSet/>
      <dgm:spPr/>
      <dgm:t>
        <a:bodyPr/>
        <a:lstStyle/>
        <a:p>
          <a:pPr rtl="0"/>
          <a:r>
            <a:rPr lang="ru-RU" dirty="0" smtClean="0"/>
            <a:t>Дополнительный прием на КЦП (при наличии вакантных мест), а также платный прием – </a:t>
          </a:r>
          <a:r>
            <a:rPr lang="ru-RU" b="1" dirty="0" smtClean="0"/>
            <a:t>до конца августа</a:t>
          </a:r>
          <a:endParaRPr lang="ru-RU" b="1" dirty="0"/>
        </a:p>
      </dgm:t>
    </dgm:pt>
    <dgm:pt modelId="{2BC0F790-1E15-4D3A-996A-35377D98488B}" type="parTrans" cxnId="{AD366C4D-FBEF-4A67-A790-600580E740EB}">
      <dgm:prSet/>
      <dgm:spPr/>
      <dgm:t>
        <a:bodyPr/>
        <a:lstStyle/>
        <a:p>
          <a:endParaRPr lang="ru-RU"/>
        </a:p>
      </dgm:t>
    </dgm:pt>
    <dgm:pt modelId="{365179B6-68E6-4026-A42F-7009BB6ABE4D}" type="sibTrans" cxnId="{AD366C4D-FBEF-4A67-A790-600580E740EB}">
      <dgm:prSet/>
      <dgm:spPr/>
      <dgm:t>
        <a:bodyPr/>
        <a:lstStyle/>
        <a:p>
          <a:endParaRPr lang="ru-RU"/>
        </a:p>
      </dgm:t>
    </dgm:pt>
    <dgm:pt modelId="{EBBF4900-8D3E-4802-BCEE-D59C449A002E}" type="pres">
      <dgm:prSet presAssocID="{E5D3BFF3-9314-40C0-A14E-4CB50858E15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49D44D4-872D-4837-99BD-9EDF85377E81}" type="pres">
      <dgm:prSet presAssocID="{E5D3BFF3-9314-40C0-A14E-4CB50858E15F}" presName="dummy" presStyleCnt="0"/>
      <dgm:spPr/>
    </dgm:pt>
    <dgm:pt modelId="{2D7397C1-5001-4F98-A4C8-194C2CA138EB}" type="pres">
      <dgm:prSet presAssocID="{E5D3BFF3-9314-40C0-A14E-4CB50858E15F}" presName="linH" presStyleCnt="0"/>
      <dgm:spPr/>
    </dgm:pt>
    <dgm:pt modelId="{20D72140-7823-449B-930F-6029F0D29E0F}" type="pres">
      <dgm:prSet presAssocID="{E5D3BFF3-9314-40C0-A14E-4CB50858E15F}" presName="padding1" presStyleCnt="0"/>
      <dgm:spPr/>
    </dgm:pt>
    <dgm:pt modelId="{FEBE8095-5AAD-4D1F-9A7D-CB0E66DAEA49}" type="pres">
      <dgm:prSet presAssocID="{5F9513BA-9557-430B-BF19-CCB9C3FC968D}" presName="linV" presStyleCnt="0"/>
      <dgm:spPr/>
    </dgm:pt>
    <dgm:pt modelId="{ED5A149C-DCD4-44FB-BA4B-95895FD63707}" type="pres">
      <dgm:prSet presAssocID="{5F9513BA-9557-430B-BF19-CCB9C3FC968D}" presName="spVertical1" presStyleCnt="0"/>
      <dgm:spPr/>
    </dgm:pt>
    <dgm:pt modelId="{3381E167-AD0F-4C35-B4E7-FAA59D5673CC}" type="pres">
      <dgm:prSet presAssocID="{5F9513BA-9557-430B-BF19-CCB9C3FC968D}" presName="parTx" presStyleLbl="revTx" presStyleIdx="0" presStyleCnt="1" custScaleX="112527" custLinFactNeighborX="-3990" custLinFactNeighborY="-19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D33514-09FC-4E74-B1BF-F08323539BEC}" type="pres">
      <dgm:prSet presAssocID="{5F9513BA-9557-430B-BF19-CCB9C3FC968D}" presName="spVertical2" presStyleCnt="0"/>
      <dgm:spPr/>
    </dgm:pt>
    <dgm:pt modelId="{FE459FAB-F3B0-4E5A-88C8-2F3A04E28843}" type="pres">
      <dgm:prSet presAssocID="{5F9513BA-9557-430B-BF19-CCB9C3FC968D}" presName="spVertical3" presStyleCnt="0"/>
      <dgm:spPr/>
    </dgm:pt>
    <dgm:pt modelId="{72243997-8CE6-40A6-9BC4-8F2D6974F8A6}" type="pres">
      <dgm:prSet presAssocID="{E5D3BFF3-9314-40C0-A14E-4CB50858E15F}" presName="padding2" presStyleCnt="0"/>
      <dgm:spPr/>
    </dgm:pt>
    <dgm:pt modelId="{282ED00D-0617-4B96-ABA4-366AE4423161}" type="pres">
      <dgm:prSet presAssocID="{E5D3BFF3-9314-40C0-A14E-4CB50858E15F}" presName="negArrow" presStyleCnt="0"/>
      <dgm:spPr/>
    </dgm:pt>
    <dgm:pt modelId="{6F901E5B-C0D5-4B6D-8006-323D2D1061CF}" type="pres">
      <dgm:prSet presAssocID="{E5D3BFF3-9314-40C0-A14E-4CB50858E15F}" presName="backgroundArrow" presStyleLbl="node1" presStyleIdx="0" presStyleCnt="1" custScaleY="86252"/>
      <dgm:spPr/>
    </dgm:pt>
  </dgm:ptLst>
  <dgm:cxnLst>
    <dgm:cxn modelId="{49811C67-2949-44DF-9E20-4D728979A564}" type="presOf" srcId="{E5D3BFF3-9314-40C0-A14E-4CB50858E15F}" destId="{EBBF4900-8D3E-4802-BCEE-D59C449A002E}" srcOrd="0" destOrd="0" presId="urn:microsoft.com/office/officeart/2005/8/layout/hProcess3"/>
    <dgm:cxn modelId="{549D7905-ED7F-4A0F-9BDF-94A2CC2A1918}" type="presOf" srcId="{5F9513BA-9557-430B-BF19-CCB9C3FC968D}" destId="{3381E167-AD0F-4C35-B4E7-FAA59D5673CC}" srcOrd="0" destOrd="0" presId="urn:microsoft.com/office/officeart/2005/8/layout/hProcess3"/>
    <dgm:cxn modelId="{AD366C4D-FBEF-4A67-A790-600580E740EB}" srcId="{E5D3BFF3-9314-40C0-A14E-4CB50858E15F}" destId="{5F9513BA-9557-430B-BF19-CCB9C3FC968D}" srcOrd="0" destOrd="0" parTransId="{2BC0F790-1E15-4D3A-996A-35377D98488B}" sibTransId="{365179B6-68E6-4026-A42F-7009BB6ABE4D}"/>
    <dgm:cxn modelId="{9A0F4F9B-9E97-42F2-923F-502F608BF732}" type="presParOf" srcId="{EBBF4900-8D3E-4802-BCEE-D59C449A002E}" destId="{C49D44D4-872D-4837-99BD-9EDF85377E81}" srcOrd="0" destOrd="0" presId="urn:microsoft.com/office/officeart/2005/8/layout/hProcess3"/>
    <dgm:cxn modelId="{4D04AE57-F9B1-4ADB-8093-59B481666252}" type="presParOf" srcId="{EBBF4900-8D3E-4802-BCEE-D59C449A002E}" destId="{2D7397C1-5001-4F98-A4C8-194C2CA138EB}" srcOrd="1" destOrd="0" presId="urn:microsoft.com/office/officeart/2005/8/layout/hProcess3"/>
    <dgm:cxn modelId="{329E49D7-0AD3-40B3-85F1-AEB18052A28C}" type="presParOf" srcId="{2D7397C1-5001-4F98-A4C8-194C2CA138EB}" destId="{20D72140-7823-449B-930F-6029F0D29E0F}" srcOrd="0" destOrd="0" presId="urn:microsoft.com/office/officeart/2005/8/layout/hProcess3"/>
    <dgm:cxn modelId="{CF825E62-53B8-40C0-9824-A1D5231277B1}" type="presParOf" srcId="{2D7397C1-5001-4F98-A4C8-194C2CA138EB}" destId="{FEBE8095-5AAD-4D1F-9A7D-CB0E66DAEA49}" srcOrd="1" destOrd="0" presId="urn:microsoft.com/office/officeart/2005/8/layout/hProcess3"/>
    <dgm:cxn modelId="{58B9BE8D-D635-4865-B1A9-33DD2A98A312}" type="presParOf" srcId="{FEBE8095-5AAD-4D1F-9A7D-CB0E66DAEA49}" destId="{ED5A149C-DCD4-44FB-BA4B-95895FD63707}" srcOrd="0" destOrd="0" presId="urn:microsoft.com/office/officeart/2005/8/layout/hProcess3"/>
    <dgm:cxn modelId="{0B32260E-9716-4117-8519-2F15DB621BEE}" type="presParOf" srcId="{FEBE8095-5AAD-4D1F-9A7D-CB0E66DAEA49}" destId="{3381E167-AD0F-4C35-B4E7-FAA59D5673CC}" srcOrd="1" destOrd="0" presId="urn:microsoft.com/office/officeart/2005/8/layout/hProcess3"/>
    <dgm:cxn modelId="{D7F80D46-F90B-4FE8-8E25-4CDBAC93E3AA}" type="presParOf" srcId="{FEBE8095-5AAD-4D1F-9A7D-CB0E66DAEA49}" destId="{71D33514-09FC-4E74-B1BF-F08323539BEC}" srcOrd="2" destOrd="0" presId="urn:microsoft.com/office/officeart/2005/8/layout/hProcess3"/>
    <dgm:cxn modelId="{47753250-FB2A-4916-8CEB-8525A7FEE993}" type="presParOf" srcId="{FEBE8095-5AAD-4D1F-9A7D-CB0E66DAEA49}" destId="{FE459FAB-F3B0-4E5A-88C8-2F3A04E28843}" srcOrd="3" destOrd="0" presId="urn:microsoft.com/office/officeart/2005/8/layout/hProcess3"/>
    <dgm:cxn modelId="{1579D2A3-935F-4371-A8F9-95FDC56C213B}" type="presParOf" srcId="{2D7397C1-5001-4F98-A4C8-194C2CA138EB}" destId="{72243997-8CE6-40A6-9BC4-8F2D6974F8A6}" srcOrd="2" destOrd="0" presId="urn:microsoft.com/office/officeart/2005/8/layout/hProcess3"/>
    <dgm:cxn modelId="{F6117087-B1F2-4304-AA16-E7C58ECCA5AF}" type="presParOf" srcId="{2D7397C1-5001-4F98-A4C8-194C2CA138EB}" destId="{282ED00D-0617-4B96-ABA4-366AE4423161}" srcOrd="3" destOrd="0" presId="urn:microsoft.com/office/officeart/2005/8/layout/hProcess3"/>
    <dgm:cxn modelId="{D729598E-7E78-4E20-B0EA-7BAD50FD6FC4}" type="presParOf" srcId="{2D7397C1-5001-4F98-A4C8-194C2CA138EB}" destId="{6F901E5B-C0D5-4B6D-8006-323D2D1061CF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3C6F4-D84E-40FA-A119-8FB8F0C1AE4D}">
      <dsp:nvSpPr>
        <dsp:cNvPr id="0" name=""/>
        <dsp:cNvSpPr/>
      </dsp:nvSpPr>
      <dsp:spPr>
        <a:xfrm>
          <a:off x="2027989" y="746459"/>
          <a:ext cx="2875661" cy="1918066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5 направлений подготовки/ специальностей</a:t>
          </a:r>
          <a:endParaRPr lang="ru-RU" sz="2300" kern="1200" dirty="0"/>
        </a:p>
      </dsp:txBody>
      <dsp:txXfrm>
        <a:off x="2488095" y="746459"/>
        <a:ext cx="2415555" cy="1918066"/>
      </dsp:txXfrm>
    </dsp:sp>
    <dsp:sp modelId="{93EC3716-9A6E-47BA-BB12-887B699A10B0}">
      <dsp:nvSpPr>
        <dsp:cNvPr id="0" name=""/>
        <dsp:cNvSpPr/>
      </dsp:nvSpPr>
      <dsp:spPr>
        <a:xfrm>
          <a:off x="495626" y="1597"/>
          <a:ext cx="1917107" cy="1917107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100" kern="1200" dirty="0" smtClean="0"/>
            <a:t>5 вузов</a:t>
          </a:r>
          <a:endParaRPr lang="ru-RU" sz="4100" kern="1200" dirty="0"/>
        </a:p>
      </dsp:txBody>
      <dsp:txXfrm>
        <a:off x="776380" y="282351"/>
        <a:ext cx="1355599" cy="13555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46E908-1806-4D9D-83D9-011D4E7CC036}">
      <dsp:nvSpPr>
        <dsp:cNvPr id="0" name=""/>
        <dsp:cNvSpPr/>
      </dsp:nvSpPr>
      <dsp:spPr>
        <a:xfrm>
          <a:off x="1339" y="322939"/>
          <a:ext cx="5223867" cy="3134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 бюджетное место – </a:t>
          </a:r>
          <a:r>
            <a:rPr lang="ru-RU" sz="2700" b="1" kern="1200" dirty="0" smtClean="0"/>
            <a:t>согласие на зачисление </a:t>
          </a:r>
          <a:r>
            <a:rPr lang="ru-RU" sz="2700" kern="1200" dirty="0" smtClean="0"/>
            <a:t>(действует на вуз в целом, а не на конкретные программы). </a:t>
          </a:r>
        </a:p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/>
            <a:t>В случае подачи через ЕПГУ – электронная отметка </a:t>
          </a:r>
          <a:br>
            <a:rPr lang="ru-RU" sz="2700" i="1" kern="1200" dirty="0" smtClean="0"/>
          </a:br>
          <a:r>
            <a:rPr lang="ru-RU" sz="2700" i="1" kern="1200" dirty="0" smtClean="0"/>
            <a:t>о согласии на зачисление </a:t>
          </a:r>
          <a:endParaRPr lang="ru-RU" sz="2700" i="1" kern="1200" dirty="0"/>
        </a:p>
      </dsp:txBody>
      <dsp:txXfrm>
        <a:off x="1339" y="322939"/>
        <a:ext cx="5223867" cy="3134320"/>
      </dsp:txXfrm>
    </dsp:sp>
    <dsp:sp modelId="{E3A26ADB-BF37-4BE1-9FF5-57A195A2E4A1}">
      <dsp:nvSpPr>
        <dsp:cNvPr id="0" name=""/>
        <dsp:cNvSpPr/>
      </dsp:nvSpPr>
      <dsp:spPr>
        <a:xfrm>
          <a:off x="5747593" y="322939"/>
          <a:ext cx="5223867" cy="3134320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на платное место</a:t>
          </a:r>
          <a:r>
            <a:rPr lang="ru-RU" sz="2700" b="1" kern="1200" dirty="0" smtClean="0"/>
            <a:t> – </a:t>
          </a:r>
          <a:br>
            <a:rPr lang="ru-RU" sz="2700" b="1" kern="1200" dirty="0" smtClean="0"/>
          </a:br>
          <a:r>
            <a:rPr lang="ru-RU" sz="2700" b="1" kern="1200" dirty="0" smtClean="0"/>
            <a:t>заключение договора </a:t>
          </a:r>
          <a:br>
            <a:rPr lang="ru-RU" sz="2700" b="1" kern="1200" dirty="0" smtClean="0"/>
          </a:br>
          <a:r>
            <a:rPr lang="ru-RU" sz="2700" b="0" kern="1200" dirty="0" smtClean="0"/>
            <a:t>и </a:t>
          </a:r>
          <a:r>
            <a:rPr lang="ru-RU" sz="2700" kern="1200" dirty="0" smtClean="0"/>
            <a:t>информирование вуза </a:t>
          </a:r>
          <a:br>
            <a:rPr lang="ru-RU" sz="2700" kern="1200" dirty="0" smtClean="0"/>
          </a:br>
          <a:r>
            <a:rPr lang="ru-RU" sz="2700" kern="1200" dirty="0" smtClean="0"/>
            <a:t>о необходимости зачисления путем предоставления</a:t>
          </a:r>
          <a:r>
            <a:rPr lang="ru-RU" sz="2700" b="1" kern="1200" dirty="0" smtClean="0"/>
            <a:t> документа, подтверждающего факт оплаты</a:t>
          </a:r>
          <a:endParaRPr lang="ru-RU" sz="2700" kern="1200" dirty="0"/>
        </a:p>
      </dsp:txBody>
      <dsp:txXfrm>
        <a:off x="5747593" y="322939"/>
        <a:ext cx="5223867" cy="3134320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F4BAC3D-353E-43E6-8559-133918FF370B}">
      <dsp:nvSpPr>
        <dsp:cNvPr id="0" name=""/>
        <dsp:cNvSpPr/>
      </dsp:nvSpPr>
      <dsp:spPr>
        <a:xfrm>
          <a:off x="10815" y="88441"/>
          <a:ext cx="1461009" cy="1461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Отдельная квота</a:t>
          </a:r>
          <a:endParaRPr lang="ru-RU" sz="1300" b="1" kern="1200" dirty="0"/>
        </a:p>
      </dsp:txBody>
      <dsp:txXfrm>
        <a:off x="224775" y="302401"/>
        <a:ext cx="1033089" cy="1033089"/>
      </dsp:txXfrm>
    </dsp:sp>
    <dsp:sp modelId="{920EC50B-9E05-49AE-A26C-BE56598AFAC2}">
      <dsp:nvSpPr>
        <dsp:cNvPr id="0" name=""/>
        <dsp:cNvSpPr/>
      </dsp:nvSpPr>
      <dsp:spPr>
        <a:xfrm>
          <a:off x="1590459" y="395253"/>
          <a:ext cx="847385" cy="84738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1702780" y="719293"/>
        <a:ext cx="622743" cy="199305"/>
      </dsp:txXfrm>
    </dsp:sp>
    <dsp:sp modelId="{FEB2AE7D-37FE-4906-A390-BC5CB255EFBB}">
      <dsp:nvSpPr>
        <dsp:cNvPr id="0" name=""/>
        <dsp:cNvSpPr/>
      </dsp:nvSpPr>
      <dsp:spPr>
        <a:xfrm>
          <a:off x="2556479" y="88441"/>
          <a:ext cx="1461009" cy="1461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Особая квота</a:t>
          </a:r>
          <a:endParaRPr lang="ru-RU" sz="1300" b="1" kern="1200" dirty="0"/>
        </a:p>
      </dsp:txBody>
      <dsp:txXfrm>
        <a:off x="2770439" y="302401"/>
        <a:ext cx="1033089" cy="1033089"/>
      </dsp:txXfrm>
    </dsp:sp>
    <dsp:sp modelId="{A0520C68-7CCE-4C1C-A829-12BD47552473}">
      <dsp:nvSpPr>
        <dsp:cNvPr id="0" name=""/>
        <dsp:cNvSpPr/>
      </dsp:nvSpPr>
      <dsp:spPr>
        <a:xfrm>
          <a:off x="4136123" y="395253"/>
          <a:ext cx="847385" cy="84738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4248444" y="719293"/>
        <a:ext cx="622743" cy="199305"/>
      </dsp:txXfrm>
    </dsp:sp>
    <dsp:sp modelId="{9C98F980-B508-4E7B-ADA1-58E7430F0E93}">
      <dsp:nvSpPr>
        <dsp:cNvPr id="0" name=""/>
        <dsp:cNvSpPr/>
      </dsp:nvSpPr>
      <dsp:spPr>
        <a:xfrm>
          <a:off x="5102143" y="88441"/>
          <a:ext cx="1461009" cy="1461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Целевая квота</a:t>
          </a:r>
          <a:endParaRPr lang="ru-RU" sz="1300" b="1" kern="1200" dirty="0"/>
        </a:p>
      </dsp:txBody>
      <dsp:txXfrm>
        <a:off x="5316103" y="302401"/>
        <a:ext cx="1033089" cy="1033089"/>
      </dsp:txXfrm>
    </dsp:sp>
    <dsp:sp modelId="{12FD71AF-6ECA-451C-A32F-B7C50AF7970F}">
      <dsp:nvSpPr>
        <dsp:cNvPr id="0" name=""/>
        <dsp:cNvSpPr/>
      </dsp:nvSpPr>
      <dsp:spPr>
        <a:xfrm>
          <a:off x="6681786" y="395253"/>
          <a:ext cx="847385" cy="847385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6794107" y="719293"/>
        <a:ext cx="622743" cy="199305"/>
      </dsp:txXfrm>
    </dsp:sp>
    <dsp:sp modelId="{E943F105-982B-4462-AFA1-5136783AFF01}">
      <dsp:nvSpPr>
        <dsp:cNvPr id="0" name=""/>
        <dsp:cNvSpPr/>
      </dsp:nvSpPr>
      <dsp:spPr>
        <a:xfrm>
          <a:off x="7647806" y="88441"/>
          <a:ext cx="1461009" cy="1461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Основные бюджетные места</a:t>
          </a:r>
          <a:endParaRPr lang="ru-RU" sz="1300" b="1" kern="1200" dirty="0"/>
        </a:p>
      </dsp:txBody>
      <dsp:txXfrm>
        <a:off x="7861766" y="302401"/>
        <a:ext cx="1033089" cy="1033089"/>
      </dsp:txXfrm>
    </dsp:sp>
    <dsp:sp modelId="{66CFD71D-DDF5-46F8-8EFA-55BE5E547EAE}">
      <dsp:nvSpPr>
        <dsp:cNvPr id="0" name=""/>
        <dsp:cNvSpPr/>
      </dsp:nvSpPr>
      <dsp:spPr>
        <a:xfrm>
          <a:off x="9227450" y="395253"/>
          <a:ext cx="847385" cy="847385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/>
        </a:p>
      </dsp:txBody>
      <dsp:txXfrm>
        <a:off x="9339771" y="569814"/>
        <a:ext cx="622743" cy="498263"/>
      </dsp:txXfrm>
    </dsp:sp>
    <dsp:sp modelId="{A1B43204-E44E-42AC-A068-0C949BE34CC0}">
      <dsp:nvSpPr>
        <dsp:cNvPr id="0" name=""/>
        <dsp:cNvSpPr/>
      </dsp:nvSpPr>
      <dsp:spPr>
        <a:xfrm>
          <a:off x="10193470" y="88441"/>
          <a:ext cx="1461009" cy="14610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КЦП</a:t>
          </a:r>
          <a:endParaRPr lang="ru-RU" sz="1300" b="1" kern="1200" dirty="0"/>
        </a:p>
      </dsp:txBody>
      <dsp:txXfrm>
        <a:off x="10407430" y="302401"/>
        <a:ext cx="1033089" cy="10330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C3DAA1-A0FF-442B-B26F-EF0C3E35204F}">
      <dsp:nvSpPr>
        <dsp:cNvPr id="0" name=""/>
        <dsp:cNvSpPr/>
      </dsp:nvSpPr>
      <dsp:spPr>
        <a:xfrm>
          <a:off x="0" y="378850"/>
          <a:ext cx="11593287" cy="2480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8" tIns="520700" rIns="89976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Герои РФ, </a:t>
          </a:r>
          <a:r>
            <a:rPr lang="ru-RU" sz="2500" b="0" kern="1200" dirty="0" smtClean="0"/>
            <a:t>лица, награжденные тремя орденами Мужества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участники СВО и их дети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дети медицинских работников, умерших от COVID-19 </a:t>
          </a:r>
          <a:br>
            <a:rPr lang="ru-RU" sz="2500" kern="1200" dirty="0" smtClean="0"/>
          </a:br>
          <a:r>
            <a:rPr lang="ru-RU" sz="2500" kern="1200" dirty="0" smtClean="0"/>
            <a:t>при исполнении ими трудовых обязанностей </a:t>
          </a:r>
          <a:br>
            <a:rPr lang="ru-RU" sz="2500" kern="1200" dirty="0" smtClean="0"/>
          </a:br>
          <a:r>
            <a:rPr lang="ru-RU" sz="2500" kern="1200" dirty="0" smtClean="0"/>
            <a:t>(при поступлении на 30.05.02 Медицинская биофизика)</a:t>
          </a:r>
          <a:endParaRPr lang="ru-RU" sz="2500" kern="1200" dirty="0"/>
        </a:p>
      </dsp:txBody>
      <dsp:txXfrm>
        <a:off x="0" y="378850"/>
        <a:ext cx="11593287" cy="2480625"/>
      </dsp:txXfrm>
    </dsp:sp>
    <dsp:sp modelId="{4AE3DA5E-B9DD-40DD-9DC5-B0176F446C3A}">
      <dsp:nvSpPr>
        <dsp:cNvPr id="0" name=""/>
        <dsp:cNvSpPr/>
      </dsp:nvSpPr>
      <dsp:spPr>
        <a:xfrm>
          <a:off x="579664" y="9850"/>
          <a:ext cx="8115301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Отдельная квота</a:t>
          </a:r>
          <a:endParaRPr lang="ru-RU" sz="2500" kern="1200" dirty="0"/>
        </a:p>
      </dsp:txBody>
      <dsp:txXfrm>
        <a:off x="615690" y="45876"/>
        <a:ext cx="8043249" cy="665948"/>
      </dsp:txXfrm>
    </dsp:sp>
    <dsp:sp modelId="{E77B8AD7-3CA0-42C2-AD76-0F3F1370223D}">
      <dsp:nvSpPr>
        <dsp:cNvPr id="0" name=""/>
        <dsp:cNvSpPr/>
      </dsp:nvSpPr>
      <dsp:spPr>
        <a:xfrm>
          <a:off x="0" y="3363475"/>
          <a:ext cx="11593287" cy="1811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99768" tIns="520700" rIns="899768" bIns="17780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сироты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инвалиды </a:t>
          </a:r>
          <a:r>
            <a:rPr lang="en-US" sz="2500" kern="1200" dirty="0" smtClean="0"/>
            <a:t>I</a:t>
          </a:r>
          <a:r>
            <a:rPr lang="ru-RU" sz="2500" kern="1200" dirty="0" smtClean="0"/>
            <a:t> и</a:t>
          </a:r>
          <a:r>
            <a:rPr lang="en-US" sz="2500" kern="1200" dirty="0" smtClean="0"/>
            <a:t> II </a:t>
          </a:r>
          <a:r>
            <a:rPr lang="ru-RU" sz="2500" kern="1200" dirty="0" smtClean="0"/>
            <a:t>группы, дети-инвалиды, инвалиды с детства</a:t>
          </a:r>
          <a:endParaRPr lang="ru-RU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500" kern="1200" dirty="0" smtClean="0"/>
            <a:t>ветераны боевых действий</a:t>
          </a:r>
          <a:endParaRPr lang="ru-RU" sz="2500" kern="1200" dirty="0"/>
        </a:p>
      </dsp:txBody>
      <dsp:txXfrm>
        <a:off x="0" y="3363475"/>
        <a:ext cx="11593287" cy="1811250"/>
      </dsp:txXfrm>
    </dsp:sp>
    <dsp:sp modelId="{66C6833A-D1D5-4699-8638-99DA7B4BE4B7}">
      <dsp:nvSpPr>
        <dsp:cNvPr id="0" name=""/>
        <dsp:cNvSpPr/>
      </dsp:nvSpPr>
      <dsp:spPr>
        <a:xfrm>
          <a:off x="579664" y="2994475"/>
          <a:ext cx="8115301" cy="73800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6739" tIns="0" rIns="306739" bIns="0" numCol="1" spcCol="1270" anchor="ctr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Особая квота</a:t>
          </a:r>
          <a:endParaRPr lang="ru-RU" sz="2500" kern="1200" dirty="0"/>
        </a:p>
      </dsp:txBody>
      <dsp:txXfrm>
        <a:off x="615690" y="3030501"/>
        <a:ext cx="8043249" cy="66594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9B178-9FB5-4DC7-B2DD-A020D425AB10}">
      <dsp:nvSpPr>
        <dsp:cNvPr id="0" name=""/>
        <dsp:cNvSpPr/>
      </dsp:nvSpPr>
      <dsp:spPr>
        <a:xfrm>
          <a:off x="904570" y="2389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C3E1A76C-48B1-4D2E-8AAF-D0A15BB5D0E7}">
      <dsp:nvSpPr>
        <dsp:cNvPr id="0" name=""/>
        <dsp:cNvSpPr/>
      </dsp:nvSpPr>
      <dsp:spPr>
        <a:xfrm>
          <a:off x="1279699" y="2389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инвалиды</a:t>
          </a:r>
          <a:endParaRPr lang="ru-RU" sz="1700" kern="1200" dirty="0"/>
        </a:p>
      </dsp:txBody>
      <dsp:txXfrm>
        <a:off x="1279699" y="2389"/>
        <a:ext cx="4002899" cy="750257"/>
      </dsp:txXfrm>
    </dsp:sp>
    <dsp:sp modelId="{F49BBC3B-3A9F-453B-BAB1-0AF29ACAE4E3}">
      <dsp:nvSpPr>
        <dsp:cNvPr id="0" name=""/>
        <dsp:cNvSpPr/>
      </dsp:nvSpPr>
      <dsp:spPr>
        <a:xfrm>
          <a:off x="904570" y="752647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9D3ED64D-C3AD-4911-9DBD-D6C5F0414CCF}">
      <dsp:nvSpPr>
        <dsp:cNvPr id="0" name=""/>
        <dsp:cNvSpPr/>
      </dsp:nvSpPr>
      <dsp:spPr>
        <a:xfrm>
          <a:off x="1279699" y="752647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иностранные граждане и лица, имеющие документ о СОО иностранного государства</a:t>
          </a:r>
          <a:endParaRPr lang="ru-RU" sz="1700" kern="1200" dirty="0"/>
        </a:p>
      </dsp:txBody>
      <dsp:txXfrm>
        <a:off x="1279699" y="752647"/>
        <a:ext cx="4002899" cy="750257"/>
      </dsp:txXfrm>
    </dsp:sp>
    <dsp:sp modelId="{F37B6C11-20A0-4F71-9383-1317A4C22057}">
      <dsp:nvSpPr>
        <dsp:cNvPr id="0" name=""/>
        <dsp:cNvSpPr/>
      </dsp:nvSpPr>
      <dsp:spPr>
        <a:xfrm>
          <a:off x="904570" y="1502905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568294-B34D-484A-A965-8B4363BECB54}">
      <dsp:nvSpPr>
        <dsp:cNvPr id="0" name=""/>
        <dsp:cNvSpPr/>
      </dsp:nvSpPr>
      <dsp:spPr>
        <a:xfrm>
          <a:off x="1279699" y="1502905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Герои РФ, </a:t>
          </a:r>
          <a:r>
            <a:rPr lang="ru-RU" sz="1700" b="0" kern="1200" dirty="0" smtClean="0"/>
            <a:t>лица, награжденные </a:t>
          </a:r>
          <a:br>
            <a:rPr lang="ru-RU" sz="1700" b="0" kern="1200" dirty="0" smtClean="0"/>
          </a:br>
          <a:r>
            <a:rPr lang="ru-RU" sz="1700" b="0" kern="1200" dirty="0" smtClean="0"/>
            <a:t>тремя орденами Мужества</a:t>
          </a:r>
          <a:endParaRPr lang="ru-RU" sz="1700" kern="1200" dirty="0"/>
        </a:p>
      </dsp:txBody>
      <dsp:txXfrm>
        <a:off x="1279699" y="1502905"/>
        <a:ext cx="4002899" cy="750257"/>
      </dsp:txXfrm>
    </dsp:sp>
    <dsp:sp modelId="{06136AD4-6E78-4F68-8E10-68CADB2DE5F4}">
      <dsp:nvSpPr>
        <dsp:cNvPr id="0" name=""/>
        <dsp:cNvSpPr/>
      </dsp:nvSpPr>
      <dsp:spPr>
        <a:xfrm>
          <a:off x="904570" y="2253163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A720B29-196F-405D-B8B4-EBA7884A1523}">
      <dsp:nvSpPr>
        <dsp:cNvPr id="0" name=""/>
        <dsp:cNvSpPr/>
      </dsp:nvSpPr>
      <dsp:spPr>
        <a:xfrm>
          <a:off x="1279699" y="2253163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участники СВО и их дети</a:t>
          </a:r>
          <a:endParaRPr lang="ru-RU" sz="1700" kern="1200" dirty="0"/>
        </a:p>
      </dsp:txBody>
      <dsp:txXfrm>
        <a:off x="1279699" y="2253163"/>
        <a:ext cx="4002899" cy="750257"/>
      </dsp:txXfrm>
    </dsp:sp>
    <dsp:sp modelId="{D78098F3-E779-465A-B82F-7E6157965BFD}">
      <dsp:nvSpPr>
        <dsp:cNvPr id="0" name=""/>
        <dsp:cNvSpPr/>
      </dsp:nvSpPr>
      <dsp:spPr>
        <a:xfrm>
          <a:off x="904570" y="3003420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ECF6524-659B-4C6F-B196-ADBCD9EF5A26}">
      <dsp:nvSpPr>
        <dsp:cNvPr id="0" name=""/>
        <dsp:cNvSpPr/>
      </dsp:nvSpPr>
      <dsp:spPr>
        <a:xfrm>
          <a:off x="1279699" y="3003420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дети медицинских работников, умерших от COVID-19 при исполнении ими трудовых обязанностей</a:t>
          </a:r>
          <a:endParaRPr lang="ru-RU" sz="1700" kern="1200" dirty="0"/>
        </a:p>
      </dsp:txBody>
      <dsp:txXfrm>
        <a:off x="1279699" y="3003420"/>
        <a:ext cx="4002899" cy="750257"/>
      </dsp:txXfrm>
    </dsp:sp>
    <dsp:sp modelId="{1C7F2F3B-7C64-4C78-9DD8-65E9A612A47A}">
      <dsp:nvSpPr>
        <dsp:cNvPr id="0" name=""/>
        <dsp:cNvSpPr/>
      </dsp:nvSpPr>
      <dsp:spPr>
        <a:xfrm>
          <a:off x="904570" y="3753678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7EB3BC8-848D-47F9-BCB1-B5F70BFBDB79}">
      <dsp:nvSpPr>
        <dsp:cNvPr id="0" name=""/>
        <dsp:cNvSpPr/>
      </dsp:nvSpPr>
      <dsp:spPr>
        <a:xfrm>
          <a:off x="1279699" y="3753678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лица, имеющие высшее образование</a:t>
          </a:r>
          <a:endParaRPr lang="ru-RU" sz="1700" kern="1200" dirty="0"/>
        </a:p>
      </dsp:txBody>
      <dsp:txXfrm>
        <a:off x="1279699" y="3753678"/>
        <a:ext cx="4002899" cy="750257"/>
      </dsp:txXfrm>
    </dsp:sp>
    <dsp:sp modelId="{048A6053-0ABA-4070-925B-F29797776A5D}">
      <dsp:nvSpPr>
        <dsp:cNvPr id="0" name=""/>
        <dsp:cNvSpPr/>
      </dsp:nvSpPr>
      <dsp:spPr>
        <a:xfrm>
          <a:off x="904570" y="4503936"/>
          <a:ext cx="750257" cy="750257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7A488C8-DB9A-443F-934D-499BC17635F9}">
      <dsp:nvSpPr>
        <dsp:cNvPr id="0" name=""/>
        <dsp:cNvSpPr/>
      </dsp:nvSpPr>
      <dsp:spPr>
        <a:xfrm>
          <a:off x="1279699" y="4503936"/>
          <a:ext cx="4002899" cy="75025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1590" rIns="0" bIns="21590" numCol="1" spcCol="1270" anchor="ctr" anchorCtr="0">
          <a:noAutofit/>
        </a:bodyPr>
        <a:lstStyle/>
        <a:p>
          <a:pPr lvl="0" algn="l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лица, имеющие среднее профессиональное образование</a:t>
          </a:r>
          <a:endParaRPr lang="ru-RU" sz="1700" kern="1200" dirty="0"/>
        </a:p>
      </dsp:txBody>
      <dsp:txXfrm>
        <a:off x="1279699" y="4503936"/>
        <a:ext cx="4002899" cy="750257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07EC3B-F23C-4146-B916-416016436E49}">
      <dsp:nvSpPr>
        <dsp:cNvPr id="0" name=""/>
        <dsp:cNvSpPr/>
      </dsp:nvSpPr>
      <dsp:spPr>
        <a:xfrm>
          <a:off x="3283260" y="1428562"/>
          <a:ext cx="1726436" cy="599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9629"/>
              </a:lnTo>
              <a:lnTo>
                <a:pt x="1726436" y="299629"/>
              </a:lnTo>
              <a:lnTo>
                <a:pt x="1726436" y="599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93A6FF-AF96-4BB0-BB2D-6689DCA1C657}">
      <dsp:nvSpPr>
        <dsp:cNvPr id="0" name=""/>
        <dsp:cNvSpPr/>
      </dsp:nvSpPr>
      <dsp:spPr>
        <a:xfrm>
          <a:off x="1556823" y="1428562"/>
          <a:ext cx="1726436" cy="599259"/>
        </a:xfrm>
        <a:custGeom>
          <a:avLst/>
          <a:gdLst/>
          <a:ahLst/>
          <a:cxnLst/>
          <a:rect l="0" t="0" r="0" b="0"/>
          <a:pathLst>
            <a:path>
              <a:moveTo>
                <a:pt x="1726436" y="0"/>
              </a:moveTo>
              <a:lnTo>
                <a:pt x="1726436" y="299629"/>
              </a:lnTo>
              <a:lnTo>
                <a:pt x="0" y="299629"/>
              </a:lnTo>
              <a:lnTo>
                <a:pt x="0" y="599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7E4942-D490-4911-9E93-9F8F3828E546}">
      <dsp:nvSpPr>
        <dsp:cNvPr id="0" name=""/>
        <dsp:cNvSpPr/>
      </dsp:nvSpPr>
      <dsp:spPr>
        <a:xfrm>
          <a:off x="2569856" y="1755"/>
          <a:ext cx="1426807" cy="14268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38F0DB-A1CA-487F-91EF-67BA67379B50}">
      <dsp:nvSpPr>
        <dsp:cNvPr id="0" name=""/>
        <dsp:cNvSpPr/>
      </dsp:nvSpPr>
      <dsp:spPr>
        <a:xfrm>
          <a:off x="2569856" y="1755"/>
          <a:ext cx="1426807" cy="14268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D3E4AF-C331-4E10-BF2E-559126F09745}">
      <dsp:nvSpPr>
        <dsp:cNvPr id="0" name=""/>
        <dsp:cNvSpPr/>
      </dsp:nvSpPr>
      <dsp:spPr>
        <a:xfrm>
          <a:off x="1856452" y="258580"/>
          <a:ext cx="2853614" cy="9131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Победители </a:t>
          </a:r>
          <a:br>
            <a:rPr lang="ru-RU" sz="2300" kern="1200" dirty="0" smtClean="0"/>
          </a:br>
          <a:r>
            <a:rPr lang="ru-RU" sz="2300" kern="1200" dirty="0" smtClean="0"/>
            <a:t>и призеры олимпиад</a:t>
          </a:r>
          <a:endParaRPr lang="ru-RU" sz="2300" kern="1200" dirty="0"/>
        </a:p>
      </dsp:txBody>
      <dsp:txXfrm>
        <a:off x="1856452" y="258580"/>
        <a:ext cx="2853614" cy="913156"/>
      </dsp:txXfrm>
    </dsp:sp>
    <dsp:sp modelId="{1E03CF3F-DC35-4AAC-9A1C-859EA0878F8C}">
      <dsp:nvSpPr>
        <dsp:cNvPr id="0" name=""/>
        <dsp:cNvSpPr/>
      </dsp:nvSpPr>
      <dsp:spPr>
        <a:xfrm>
          <a:off x="843419" y="2027821"/>
          <a:ext cx="1426807" cy="14268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47ABA-7B45-4EA8-B75A-A04733CD905C}">
      <dsp:nvSpPr>
        <dsp:cNvPr id="0" name=""/>
        <dsp:cNvSpPr/>
      </dsp:nvSpPr>
      <dsp:spPr>
        <a:xfrm>
          <a:off x="843419" y="2027821"/>
          <a:ext cx="1426807" cy="14268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87B564E-C5BE-473F-878C-F732827E55E2}">
      <dsp:nvSpPr>
        <dsp:cNvPr id="0" name=""/>
        <dsp:cNvSpPr/>
      </dsp:nvSpPr>
      <dsp:spPr>
        <a:xfrm>
          <a:off x="130015" y="2284646"/>
          <a:ext cx="2853614" cy="9131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БВИ (1 раз)</a:t>
          </a:r>
          <a:endParaRPr lang="ru-RU" sz="2300" kern="1200" dirty="0"/>
        </a:p>
      </dsp:txBody>
      <dsp:txXfrm>
        <a:off x="130015" y="2284646"/>
        <a:ext cx="2853614" cy="913156"/>
      </dsp:txXfrm>
    </dsp:sp>
    <dsp:sp modelId="{9907A89D-78EF-4258-8BE0-F11610A1CC64}">
      <dsp:nvSpPr>
        <dsp:cNvPr id="0" name=""/>
        <dsp:cNvSpPr/>
      </dsp:nvSpPr>
      <dsp:spPr>
        <a:xfrm>
          <a:off x="4296293" y="2027821"/>
          <a:ext cx="1426807" cy="1426807"/>
        </a:xfrm>
        <a:prstGeom prst="arc">
          <a:avLst>
            <a:gd name="adj1" fmla="val 13200000"/>
            <a:gd name="adj2" fmla="val 192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E451B5-FADB-43FE-A406-80E5E1B42D2C}">
      <dsp:nvSpPr>
        <dsp:cNvPr id="0" name=""/>
        <dsp:cNvSpPr/>
      </dsp:nvSpPr>
      <dsp:spPr>
        <a:xfrm>
          <a:off x="4296293" y="2027821"/>
          <a:ext cx="1426807" cy="1426807"/>
        </a:xfrm>
        <a:prstGeom prst="arc">
          <a:avLst>
            <a:gd name="adj1" fmla="val 2400000"/>
            <a:gd name="adj2" fmla="val 8400000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EF0B42-6413-4BC5-9A4D-015840525022}">
      <dsp:nvSpPr>
        <dsp:cNvPr id="0" name=""/>
        <dsp:cNvSpPr/>
      </dsp:nvSpPr>
      <dsp:spPr>
        <a:xfrm>
          <a:off x="3582889" y="2284646"/>
          <a:ext cx="2853614" cy="913156"/>
        </a:xfrm>
        <a:prstGeom prst="rect">
          <a:avLst/>
        </a:prstGeom>
        <a:noFill/>
        <a:ln w="9525" cap="flat" cmpd="sng" algn="ctr">
          <a:noFill/>
          <a:prstDash val="solid"/>
        </a:ln>
        <a:effectLst/>
        <a:sp3d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=100 баллов ЕГЭ*</a:t>
          </a:r>
          <a:endParaRPr lang="ru-RU" sz="2300" kern="1200" dirty="0"/>
        </a:p>
      </dsp:txBody>
      <dsp:txXfrm>
        <a:off x="3582889" y="2284646"/>
        <a:ext cx="2853614" cy="913156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F7957-501B-40D3-AA85-932CD4C431F7}">
      <dsp:nvSpPr>
        <dsp:cNvPr id="0" name=""/>
        <dsp:cNvSpPr/>
      </dsp:nvSpPr>
      <dsp:spPr>
        <a:xfrm>
          <a:off x="2974" y="194316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документ </a:t>
          </a:r>
          <a:br>
            <a:rPr lang="ru-RU" sz="1600" kern="1200" dirty="0" smtClean="0"/>
          </a:br>
          <a:r>
            <a:rPr lang="ru-RU" sz="1600" kern="1200" dirty="0" smtClean="0"/>
            <a:t>об образовании </a:t>
          </a:r>
          <a:br>
            <a:rPr lang="ru-RU" sz="1600" kern="1200" dirty="0" smtClean="0"/>
          </a:br>
          <a:r>
            <a:rPr lang="ru-RU" sz="1600" kern="1200" dirty="0" smtClean="0"/>
            <a:t>с отличием</a:t>
          </a:r>
          <a:endParaRPr lang="ru-RU" sz="1600" kern="1200" dirty="0"/>
        </a:p>
      </dsp:txBody>
      <dsp:txXfrm>
        <a:off x="2974" y="194316"/>
        <a:ext cx="2359809" cy="1415885"/>
      </dsp:txXfrm>
    </dsp:sp>
    <dsp:sp modelId="{842EB987-08F2-4754-BEE8-0DE75B38EB0A}">
      <dsp:nvSpPr>
        <dsp:cNvPr id="0" name=""/>
        <dsp:cNvSpPr/>
      </dsp:nvSpPr>
      <dsp:spPr>
        <a:xfrm>
          <a:off x="2598764" y="194316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участие в олимпиадах и интеллектуальных конкурсах, зафиксированных </a:t>
          </a:r>
        </a:p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 ПП САФУ</a:t>
          </a:r>
          <a:endParaRPr lang="ru-RU" sz="1600" kern="1200" dirty="0"/>
        </a:p>
      </dsp:txBody>
      <dsp:txXfrm>
        <a:off x="2598764" y="194316"/>
        <a:ext cx="2359809" cy="1415885"/>
      </dsp:txXfrm>
    </dsp:sp>
    <dsp:sp modelId="{4B7DE7EE-45A8-453D-9532-EEFAE41F5619}">
      <dsp:nvSpPr>
        <dsp:cNvPr id="0" name=""/>
        <dsp:cNvSpPr/>
      </dsp:nvSpPr>
      <dsp:spPr>
        <a:xfrm>
          <a:off x="5194554" y="194316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прохождение военной службы</a:t>
          </a:r>
          <a:endParaRPr lang="ru-RU" sz="1600" kern="1200" dirty="0"/>
        </a:p>
      </dsp:txBody>
      <dsp:txXfrm>
        <a:off x="5194554" y="194316"/>
        <a:ext cx="2359809" cy="1415885"/>
      </dsp:txXfrm>
    </dsp:sp>
    <dsp:sp modelId="{F0A3ABDF-9E63-4A4C-8872-AEE0020C8AA2}">
      <dsp:nvSpPr>
        <dsp:cNvPr id="0" name=""/>
        <dsp:cNvSpPr/>
      </dsp:nvSpPr>
      <dsp:spPr>
        <a:xfrm>
          <a:off x="7790344" y="194316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наличие знака ГТО</a:t>
          </a:r>
          <a:endParaRPr lang="ru-RU" sz="1600" kern="1200" dirty="0"/>
        </a:p>
      </dsp:txBody>
      <dsp:txXfrm>
        <a:off x="7790344" y="194316"/>
        <a:ext cx="2359809" cy="1415885"/>
      </dsp:txXfrm>
    </dsp:sp>
    <dsp:sp modelId="{6DBCA86B-943D-4523-886D-DD5B352678E1}">
      <dsp:nvSpPr>
        <dsp:cNvPr id="0" name=""/>
        <dsp:cNvSpPr/>
      </dsp:nvSpPr>
      <dsp:spPr>
        <a:xfrm>
          <a:off x="1300869" y="1846182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волонтерская деятельность</a:t>
          </a:r>
          <a:endParaRPr lang="ru-RU" sz="1600" kern="1200" dirty="0"/>
        </a:p>
      </dsp:txBody>
      <dsp:txXfrm>
        <a:off x="1300869" y="1846182"/>
        <a:ext cx="2359809" cy="1415885"/>
      </dsp:txXfrm>
    </dsp:sp>
    <dsp:sp modelId="{ECAC0591-8825-42EF-8E8A-82C1CFFED51A}">
      <dsp:nvSpPr>
        <dsp:cNvPr id="0" name=""/>
        <dsp:cNvSpPr/>
      </dsp:nvSpPr>
      <dsp:spPr>
        <a:xfrm>
          <a:off x="3896659" y="1846182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спортивные достижения</a:t>
          </a:r>
          <a:endParaRPr lang="ru-RU" sz="1600" kern="1200" dirty="0"/>
        </a:p>
      </dsp:txBody>
      <dsp:txXfrm>
        <a:off x="3896659" y="1846182"/>
        <a:ext cx="2359809" cy="1415885"/>
      </dsp:txXfrm>
    </dsp:sp>
    <dsp:sp modelId="{AC0B4771-4789-48C6-BFA0-78D7266B8370}">
      <dsp:nvSpPr>
        <dsp:cNvPr id="0" name=""/>
        <dsp:cNvSpPr/>
      </dsp:nvSpPr>
      <dsp:spPr>
        <a:xfrm>
          <a:off x="6492449" y="1846182"/>
          <a:ext cx="2359809" cy="1415885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обучение по дополнительной общеобразовательной программе соответствующего профиля</a:t>
          </a:r>
          <a:endParaRPr lang="ru-RU" sz="1600" kern="1200" dirty="0"/>
        </a:p>
      </dsp:txBody>
      <dsp:txXfrm>
        <a:off x="6492449" y="1846182"/>
        <a:ext cx="2359809" cy="1415885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6E13D8-E3C5-4A5C-9284-31EA83757462}">
      <dsp:nvSpPr>
        <dsp:cNvPr id="0" name=""/>
        <dsp:cNvSpPr/>
      </dsp:nvSpPr>
      <dsp:spPr>
        <a:xfrm>
          <a:off x="10252" y="0"/>
          <a:ext cx="3064418" cy="1008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конкурс</a:t>
          </a:r>
          <a:endParaRPr lang="ru-RU" sz="2700" kern="1200" dirty="0"/>
        </a:p>
      </dsp:txBody>
      <dsp:txXfrm>
        <a:off x="39779" y="29527"/>
        <a:ext cx="3005364" cy="949059"/>
      </dsp:txXfrm>
    </dsp:sp>
    <dsp:sp modelId="{B235885D-9EFC-4E35-9E7F-54EB9F27F5CB}">
      <dsp:nvSpPr>
        <dsp:cNvPr id="0" name=""/>
        <dsp:cNvSpPr/>
      </dsp:nvSpPr>
      <dsp:spPr>
        <a:xfrm>
          <a:off x="3381113" y="124068"/>
          <a:ext cx="649656" cy="759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3381113" y="276063"/>
        <a:ext cx="454759" cy="455985"/>
      </dsp:txXfrm>
    </dsp:sp>
    <dsp:sp modelId="{17D18B5E-FE21-4060-81A3-D244C1A4C5A2}">
      <dsp:nvSpPr>
        <dsp:cNvPr id="0" name=""/>
        <dsp:cNvSpPr/>
      </dsp:nvSpPr>
      <dsp:spPr>
        <a:xfrm>
          <a:off x="4300438" y="0"/>
          <a:ext cx="3064418" cy="1008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зачисление</a:t>
          </a:r>
          <a:endParaRPr lang="ru-RU" sz="2700" kern="1200" dirty="0"/>
        </a:p>
      </dsp:txBody>
      <dsp:txXfrm>
        <a:off x="4329965" y="29527"/>
        <a:ext cx="3005364" cy="949059"/>
      </dsp:txXfrm>
    </dsp:sp>
    <dsp:sp modelId="{7D63AA2B-BF10-4DC0-838F-ABEB7A8343B9}">
      <dsp:nvSpPr>
        <dsp:cNvPr id="0" name=""/>
        <dsp:cNvSpPr/>
      </dsp:nvSpPr>
      <dsp:spPr>
        <a:xfrm>
          <a:off x="7671299" y="124068"/>
          <a:ext cx="649656" cy="759975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7671299" y="276063"/>
        <a:ext cx="454759" cy="455985"/>
      </dsp:txXfrm>
    </dsp:sp>
    <dsp:sp modelId="{7D0AD1A0-1A4B-461D-81DD-4F4A260CCAA7}">
      <dsp:nvSpPr>
        <dsp:cNvPr id="0" name=""/>
        <dsp:cNvSpPr/>
      </dsp:nvSpPr>
      <dsp:spPr>
        <a:xfrm>
          <a:off x="8590624" y="0"/>
          <a:ext cx="3064418" cy="100811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kern="1200" dirty="0" smtClean="0"/>
            <a:t>заключение договора о ЦО</a:t>
          </a:r>
          <a:endParaRPr lang="ru-RU" sz="2700" kern="1200" dirty="0"/>
        </a:p>
      </dsp:txBody>
      <dsp:txXfrm>
        <a:off x="8620151" y="29527"/>
        <a:ext cx="3005364" cy="9490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9AD9CF-9592-4EB0-85C2-647A31DE1089}">
      <dsp:nvSpPr>
        <dsp:cNvPr id="0" name=""/>
        <dsp:cNvSpPr/>
      </dsp:nvSpPr>
      <dsp:spPr>
        <a:xfrm>
          <a:off x="-4965981" y="-760907"/>
          <a:ext cx="5914303" cy="5914303"/>
        </a:xfrm>
        <a:prstGeom prst="blockArc">
          <a:avLst>
            <a:gd name="adj1" fmla="val 18900000"/>
            <a:gd name="adj2" fmla="val 2700000"/>
            <a:gd name="adj3" fmla="val 365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F996887-CBEB-4A9C-8C64-82278355A6C4}">
      <dsp:nvSpPr>
        <dsp:cNvPr id="0" name=""/>
        <dsp:cNvSpPr/>
      </dsp:nvSpPr>
      <dsp:spPr>
        <a:xfrm>
          <a:off x="609918" y="439248"/>
          <a:ext cx="6139695" cy="8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730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лично</a:t>
          </a:r>
          <a:endParaRPr lang="ru-RU" sz="3600" u="sng" kern="1200" dirty="0"/>
        </a:p>
      </dsp:txBody>
      <dsp:txXfrm>
        <a:off x="609918" y="439248"/>
        <a:ext cx="6139695" cy="878497"/>
      </dsp:txXfrm>
    </dsp:sp>
    <dsp:sp modelId="{41CBA46B-35B3-4F52-9BAA-FFAEC20ECF71}">
      <dsp:nvSpPr>
        <dsp:cNvPr id="0" name=""/>
        <dsp:cNvSpPr/>
      </dsp:nvSpPr>
      <dsp:spPr>
        <a:xfrm>
          <a:off x="60857" y="329436"/>
          <a:ext cx="1098122" cy="10981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8BA24708-513D-4B56-8294-C64F3675E214}">
      <dsp:nvSpPr>
        <dsp:cNvPr id="0" name=""/>
        <dsp:cNvSpPr/>
      </dsp:nvSpPr>
      <dsp:spPr>
        <a:xfrm>
          <a:off x="929252" y="1756995"/>
          <a:ext cx="5820361" cy="8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730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u="sng" kern="1200" dirty="0" smtClean="0"/>
            <a:t>через ЕПГУ (</a:t>
          </a:r>
          <a:r>
            <a:rPr lang="ru-RU" sz="3600" u="sng" kern="1200" dirty="0" err="1" smtClean="0"/>
            <a:t>Госуслуги</a:t>
          </a:r>
          <a:r>
            <a:rPr lang="ru-RU" sz="3600" u="sng" kern="1200" dirty="0" smtClean="0"/>
            <a:t>)</a:t>
          </a:r>
          <a:endParaRPr lang="ru-RU" sz="3600" u="sng" kern="1200" dirty="0"/>
        </a:p>
      </dsp:txBody>
      <dsp:txXfrm>
        <a:off x="929252" y="1756995"/>
        <a:ext cx="5820361" cy="878497"/>
      </dsp:txXfrm>
    </dsp:sp>
    <dsp:sp modelId="{29BCF02D-62EE-41A2-B613-E262AF090FF3}">
      <dsp:nvSpPr>
        <dsp:cNvPr id="0" name=""/>
        <dsp:cNvSpPr/>
      </dsp:nvSpPr>
      <dsp:spPr>
        <a:xfrm>
          <a:off x="380191" y="1647183"/>
          <a:ext cx="1098122" cy="10981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176D8671-7208-4B47-B135-BD4FCE1BE5F7}">
      <dsp:nvSpPr>
        <dsp:cNvPr id="0" name=""/>
        <dsp:cNvSpPr/>
      </dsp:nvSpPr>
      <dsp:spPr>
        <a:xfrm>
          <a:off x="609918" y="3074741"/>
          <a:ext cx="6139695" cy="878497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97307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почтовым отправлением</a:t>
          </a:r>
          <a:endParaRPr lang="ru-RU" sz="3600" kern="1200" dirty="0"/>
        </a:p>
      </dsp:txBody>
      <dsp:txXfrm>
        <a:off x="609918" y="3074741"/>
        <a:ext cx="6139695" cy="878497"/>
      </dsp:txXfrm>
    </dsp:sp>
    <dsp:sp modelId="{9C83BBAD-5150-4195-9511-89B2E3521FF0}">
      <dsp:nvSpPr>
        <dsp:cNvPr id="0" name=""/>
        <dsp:cNvSpPr/>
      </dsp:nvSpPr>
      <dsp:spPr>
        <a:xfrm>
          <a:off x="60857" y="2964929"/>
          <a:ext cx="1098122" cy="1098122"/>
        </a:xfrm>
        <a:prstGeom prst="ellipse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l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CDA1F8-499F-46C8-801C-7BEAC50A8ED2}">
      <dsp:nvSpPr>
        <dsp:cNvPr id="0" name=""/>
        <dsp:cNvSpPr/>
      </dsp:nvSpPr>
      <dsp:spPr>
        <a:xfrm>
          <a:off x="0" y="171019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заявление</a:t>
          </a:r>
          <a:endParaRPr lang="ru-RU" sz="1700" kern="1200" dirty="0"/>
        </a:p>
      </dsp:txBody>
      <dsp:txXfrm>
        <a:off x="0" y="171019"/>
        <a:ext cx="2565285" cy="1539171"/>
      </dsp:txXfrm>
    </dsp:sp>
    <dsp:sp modelId="{9550AD3D-A795-4C41-AC7A-FA8FCA10E615}">
      <dsp:nvSpPr>
        <dsp:cNvPr id="0" name=""/>
        <dsp:cNvSpPr/>
      </dsp:nvSpPr>
      <dsp:spPr>
        <a:xfrm>
          <a:off x="2821813" y="171019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согласие на обработку персональных данных</a:t>
          </a:r>
          <a:endParaRPr lang="ru-RU" sz="1700" kern="1200" dirty="0"/>
        </a:p>
      </dsp:txBody>
      <dsp:txXfrm>
        <a:off x="2821813" y="171019"/>
        <a:ext cx="2565285" cy="1539171"/>
      </dsp:txXfrm>
    </dsp:sp>
    <dsp:sp modelId="{C3E8B5B9-5DF2-4BA0-8BAD-1E132C9259FB}">
      <dsp:nvSpPr>
        <dsp:cNvPr id="0" name=""/>
        <dsp:cNvSpPr/>
      </dsp:nvSpPr>
      <dsp:spPr>
        <a:xfrm>
          <a:off x="5643627" y="171019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документ, удостоверяющий личность</a:t>
          </a:r>
          <a:endParaRPr lang="ru-RU" sz="1700" kern="1200" dirty="0"/>
        </a:p>
      </dsp:txBody>
      <dsp:txXfrm>
        <a:off x="5643627" y="171019"/>
        <a:ext cx="2565285" cy="1539171"/>
      </dsp:txXfrm>
    </dsp:sp>
    <dsp:sp modelId="{A3BF90DB-858B-4A6E-B020-FA7F1BD12D16}">
      <dsp:nvSpPr>
        <dsp:cNvPr id="0" name=""/>
        <dsp:cNvSpPr/>
      </dsp:nvSpPr>
      <dsp:spPr>
        <a:xfrm>
          <a:off x="0" y="1966718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smtClean="0"/>
            <a:t>СНИЛС</a:t>
          </a:r>
          <a:endParaRPr lang="ru-RU" sz="1700" kern="1200"/>
        </a:p>
      </dsp:txBody>
      <dsp:txXfrm>
        <a:off x="0" y="1966718"/>
        <a:ext cx="2565285" cy="1539171"/>
      </dsp:txXfrm>
    </dsp:sp>
    <dsp:sp modelId="{FB8F6C3E-B514-489C-8C24-24282E754C8B}">
      <dsp:nvSpPr>
        <dsp:cNvPr id="0" name=""/>
        <dsp:cNvSpPr/>
      </dsp:nvSpPr>
      <dsp:spPr>
        <a:xfrm>
          <a:off x="2821813" y="1966718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документ </a:t>
          </a:r>
          <a:br>
            <a:rPr lang="ru-RU" sz="1700" kern="1200" dirty="0" smtClean="0"/>
          </a:br>
          <a:r>
            <a:rPr lang="ru-RU" sz="1700" kern="1200" dirty="0" smtClean="0"/>
            <a:t>об образовании</a:t>
          </a:r>
          <a:br>
            <a:rPr lang="ru-RU" sz="1700" kern="1200" dirty="0" smtClean="0"/>
          </a:br>
          <a:r>
            <a:rPr lang="ru-RU" sz="1000" kern="1200" dirty="0" smtClean="0"/>
            <a:t> </a:t>
          </a:r>
          <a:r>
            <a:rPr lang="ru-RU" sz="1700" kern="1200" dirty="0" smtClean="0"/>
            <a:t/>
          </a:r>
          <a:br>
            <a:rPr lang="ru-RU" sz="1700" kern="1200" dirty="0" smtClean="0"/>
          </a:br>
          <a:r>
            <a:rPr lang="ru-RU" sz="1600" kern="1200" dirty="0" smtClean="0"/>
            <a:t>(в случае изменения ФИО – подтверждающий документ)</a:t>
          </a:r>
          <a:endParaRPr lang="ru-RU" sz="1600" kern="1200" dirty="0"/>
        </a:p>
      </dsp:txBody>
      <dsp:txXfrm>
        <a:off x="2821813" y="1966718"/>
        <a:ext cx="2565285" cy="1539171"/>
      </dsp:txXfrm>
    </dsp:sp>
    <dsp:sp modelId="{BC206252-30E8-4BAE-9EE2-17BFA9EC7E02}">
      <dsp:nvSpPr>
        <dsp:cNvPr id="0" name=""/>
        <dsp:cNvSpPr/>
      </dsp:nvSpPr>
      <dsp:spPr>
        <a:xfrm>
          <a:off x="5643627" y="1966718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фотография </a:t>
          </a:r>
          <a:endParaRPr lang="ru-RU" sz="1700" kern="1200" dirty="0"/>
        </a:p>
      </dsp:txBody>
      <dsp:txXfrm>
        <a:off x="5643627" y="1966718"/>
        <a:ext cx="2565285" cy="1539171"/>
      </dsp:txXfrm>
    </dsp:sp>
    <dsp:sp modelId="{383E7580-40DA-4D5C-A707-3F46AD9B79ED}">
      <dsp:nvSpPr>
        <dsp:cNvPr id="0" name=""/>
        <dsp:cNvSpPr/>
      </dsp:nvSpPr>
      <dsp:spPr>
        <a:xfrm>
          <a:off x="2821813" y="3762418"/>
          <a:ext cx="2565285" cy="1539171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при наличии особых прав или индивидуальных достижений – документы, подтверждающие это</a:t>
          </a:r>
          <a:endParaRPr lang="ru-RU" sz="1700" kern="1200" dirty="0"/>
        </a:p>
      </dsp:txBody>
      <dsp:txXfrm>
        <a:off x="2821813" y="3762418"/>
        <a:ext cx="2565285" cy="15391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66280-D7D5-4911-B671-EFA326074003}">
      <dsp:nvSpPr>
        <dsp:cNvPr id="0" name=""/>
        <dsp:cNvSpPr/>
      </dsp:nvSpPr>
      <dsp:spPr>
        <a:xfrm>
          <a:off x="161820" y="0"/>
          <a:ext cx="6877158" cy="1764575"/>
        </a:xfrm>
        <a:prstGeom prst="roundRect">
          <a:avLst/>
        </a:prstGeom>
        <a:gradFill rotWithShape="0">
          <a:gsLst>
            <a:gs pos="0">
              <a:schemeClr val="accent2">
                <a:shade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shade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shade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0" tIns="76200" rIns="152400" bIns="762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Единые сроки приема </a:t>
          </a:r>
        </a:p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dirty="0" smtClean="0"/>
            <a:t>на все формы обучения! </a:t>
          </a:r>
        </a:p>
      </dsp:txBody>
      <dsp:txXfrm>
        <a:off x="247959" y="86139"/>
        <a:ext cx="6704880" cy="15922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35D07A-903A-4E6A-9E31-1159A466D002}">
      <dsp:nvSpPr>
        <dsp:cNvPr id="0" name=""/>
        <dsp:cNvSpPr/>
      </dsp:nvSpPr>
      <dsp:spPr>
        <a:xfrm>
          <a:off x="742215" y="77379"/>
          <a:ext cx="2953286" cy="25815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20 июня 2025</a:t>
          </a:r>
          <a:endParaRPr lang="ru-RU" sz="2000" kern="1200" dirty="0"/>
        </a:p>
      </dsp:txBody>
      <dsp:txXfrm>
        <a:off x="1480537" y="464611"/>
        <a:ext cx="1439727" cy="1807080"/>
      </dsp:txXfrm>
    </dsp:sp>
    <dsp:sp modelId="{FFB127C1-9423-42A9-8B04-3DED9EC06E67}">
      <dsp:nvSpPr>
        <dsp:cNvPr id="0" name=""/>
        <dsp:cNvSpPr/>
      </dsp:nvSpPr>
      <dsp:spPr>
        <a:xfrm>
          <a:off x="3894" y="629830"/>
          <a:ext cx="1476643" cy="14766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начало приема документов</a:t>
          </a:r>
          <a:endParaRPr lang="ru-RU" sz="1300" b="1" kern="1200" dirty="0"/>
        </a:p>
      </dsp:txBody>
      <dsp:txXfrm>
        <a:off x="220143" y="846079"/>
        <a:ext cx="1044145" cy="1044145"/>
      </dsp:txXfrm>
    </dsp:sp>
    <dsp:sp modelId="{EF9B845F-34E9-434F-837D-F68B7FD466B4}">
      <dsp:nvSpPr>
        <dsp:cNvPr id="0" name=""/>
        <dsp:cNvSpPr/>
      </dsp:nvSpPr>
      <dsp:spPr>
        <a:xfrm>
          <a:off x="4069521" y="77379"/>
          <a:ext cx="4051052" cy="25815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со сдачей ВИ –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15 июля 2025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без сдачи ВИ – 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25 июля 2025</a:t>
          </a:r>
          <a:endParaRPr lang="ru-RU" sz="2000" kern="1200" dirty="0"/>
        </a:p>
      </dsp:txBody>
      <dsp:txXfrm>
        <a:off x="5082284" y="464611"/>
        <a:ext cx="2134749" cy="1807080"/>
      </dsp:txXfrm>
    </dsp:sp>
    <dsp:sp modelId="{DCA545E3-456A-4FFC-8463-D01944AC3518}">
      <dsp:nvSpPr>
        <dsp:cNvPr id="0" name=""/>
        <dsp:cNvSpPr/>
      </dsp:nvSpPr>
      <dsp:spPr>
        <a:xfrm>
          <a:off x="3600406" y="648066"/>
          <a:ext cx="1476643" cy="14766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завершение приема документов</a:t>
          </a:r>
          <a:endParaRPr lang="ru-RU" sz="1300" b="1" kern="1200" dirty="0"/>
        </a:p>
      </dsp:txBody>
      <dsp:txXfrm>
        <a:off x="3816655" y="864315"/>
        <a:ext cx="1044145" cy="1044145"/>
      </dsp:txXfrm>
    </dsp:sp>
    <dsp:sp modelId="{B8A1DE25-A7B9-48E3-B1F1-8D09EE1EF9C0}">
      <dsp:nvSpPr>
        <dsp:cNvPr id="0" name=""/>
        <dsp:cNvSpPr/>
      </dsp:nvSpPr>
      <dsp:spPr>
        <a:xfrm>
          <a:off x="9043475" y="77379"/>
          <a:ext cx="2953286" cy="2581544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800" tIns="12700" rIns="254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27 июля 2025</a:t>
          </a:r>
          <a:endParaRPr lang="ru-RU" sz="2000" kern="1200" dirty="0"/>
        </a:p>
      </dsp:txBody>
      <dsp:txXfrm>
        <a:off x="9781797" y="464611"/>
        <a:ext cx="1439727" cy="1807080"/>
      </dsp:txXfrm>
    </dsp:sp>
    <dsp:sp modelId="{70BDFFA0-2C1B-44C6-A938-62966737B193}">
      <dsp:nvSpPr>
        <dsp:cNvPr id="0" name=""/>
        <dsp:cNvSpPr/>
      </dsp:nvSpPr>
      <dsp:spPr>
        <a:xfrm>
          <a:off x="8136905" y="648066"/>
          <a:ext cx="1476643" cy="14766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/>
            <a:t>публикация конкурсных списков</a:t>
          </a:r>
          <a:endParaRPr lang="ru-RU" sz="1300" b="1" kern="1200" dirty="0"/>
        </a:p>
      </dsp:txBody>
      <dsp:txXfrm>
        <a:off x="8353154" y="864315"/>
        <a:ext cx="1044145" cy="104414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E2A66E-070D-41D2-8F49-FCC0A44FFD39}">
      <dsp:nvSpPr>
        <dsp:cNvPr id="0" name=""/>
        <dsp:cNvSpPr/>
      </dsp:nvSpPr>
      <dsp:spPr>
        <a:xfrm>
          <a:off x="181623" y="351414"/>
          <a:ext cx="692701" cy="69270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184CB43D-5979-48F8-B11F-9F744E020F4F}">
      <dsp:nvSpPr>
        <dsp:cNvPr id="0" name=""/>
        <dsp:cNvSpPr/>
      </dsp:nvSpPr>
      <dsp:spPr>
        <a:xfrm>
          <a:off x="527973" y="351414"/>
          <a:ext cx="3695817" cy="69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размещаются </a:t>
          </a:r>
          <a:r>
            <a:rPr lang="ru-RU" sz="1600" b="1" i="1" kern="1200" dirty="0" smtClean="0"/>
            <a:t>на сайте вуза </a:t>
          </a:r>
        </a:p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i="1" kern="1200" dirty="0" smtClean="0"/>
            <a:t>и на ЕГПУ</a:t>
          </a:r>
          <a:endParaRPr lang="ru-RU" sz="1600" b="1" i="1" kern="1200" dirty="0"/>
        </a:p>
      </dsp:txBody>
      <dsp:txXfrm>
        <a:off x="527973" y="351414"/>
        <a:ext cx="3695817" cy="692701"/>
      </dsp:txXfrm>
    </dsp:sp>
    <dsp:sp modelId="{45F827C1-0077-42F1-9E23-79BF464B735C}">
      <dsp:nvSpPr>
        <dsp:cNvPr id="0" name=""/>
        <dsp:cNvSpPr/>
      </dsp:nvSpPr>
      <dsp:spPr>
        <a:xfrm>
          <a:off x="181623" y="1044116"/>
          <a:ext cx="692701" cy="692701"/>
        </a:xfrm>
        <a:prstGeom prst="ellipse">
          <a:avLst/>
        </a:prstGeom>
        <a:gradFill rotWithShape="0">
          <a:gsLst>
            <a:gs pos="0">
              <a:schemeClr val="accent1">
                <a:alpha val="5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5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5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F0243F1B-5EBA-4766-9BEF-0E3E65E5EBFB}">
      <dsp:nvSpPr>
        <dsp:cNvPr id="0" name=""/>
        <dsp:cNvSpPr/>
      </dsp:nvSpPr>
      <dsp:spPr>
        <a:xfrm>
          <a:off x="527973" y="1044116"/>
          <a:ext cx="3695817" cy="69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i="1" kern="1200" dirty="0" smtClean="0"/>
            <a:t>указывается </a:t>
          </a:r>
          <a:r>
            <a:rPr lang="ru-RU" sz="1600" b="1" i="1" kern="1200" dirty="0" smtClean="0"/>
            <a:t>уникальный код абитуриента </a:t>
          </a:r>
          <a:r>
            <a:rPr lang="ru-RU" sz="1600" i="1" kern="1200" dirty="0" smtClean="0"/>
            <a:t>(не ФИО и не СНИЛС)</a:t>
          </a:r>
          <a:endParaRPr lang="ru-RU" sz="1600" i="1" kern="1200" dirty="0"/>
        </a:p>
      </dsp:txBody>
      <dsp:txXfrm>
        <a:off x="527973" y="1044116"/>
        <a:ext cx="3695817" cy="6927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58F1-8009-4486-B5D4-73B1565935B7}">
      <dsp:nvSpPr>
        <dsp:cNvPr id="0" name=""/>
        <dsp:cNvSpPr/>
      </dsp:nvSpPr>
      <dsp:spPr>
        <a:xfrm>
          <a:off x="1195152" y="0"/>
          <a:ext cx="2141805" cy="18722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1 августа 2025</a:t>
          </a:r>
          <a:endParaRPr lang="ru-RU" sz="2100" kern="1200" dirty="0"/>
        </a:p>
      </dsp:txBody>
      <dsp:txXfrm>
        <a:off x="1730603" y="280831"/>
        <a:ext cx="1044130" cy="1310546"/>
      </dsp:txXfrm>
    </dsp:sp>
    <dsp:sp modelId="{A1839B82-9918-45F1-ACD1-DF810EA2EE21}">
      <dsp:nvSpPr>
        <dsp:cNvPr id="0" name=""/>
        <dsp:cNvSpPr/>
      </dsp:nvSpPr>
      <dsp:spPr>
        <a:xfrm>
          <a:off x="659700" y="400652"/>
          <a:ext cx="1070902" cy="1070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согласие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816530" y="557482"/>
        <a:ext cx="757242" cy="757242"/>
      </dsp:txXfrm>
    </dsp:sp>
    <dsp:sp modelId="{FD9FB73E-3FAE-4ACF-BC05-A0DA14665791}">
      <dsp:nvSpPr>
        <dsp:cNvPr id="0" name=""/>
        <dsp:cNvSpPr/>
      </dsp:nvSpPr>
      <dsp:spPr>
        <a:xfrm>
          <a:off x="4039253" y="0"/>
          <a:ext cx="2141805" cy="1872208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13335" rIns="26670" bIns="13335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100" kern="1200" dirty="0" smtClean="0"/>
            <a:t>2-3 августа 2025</a:t>
          </a:r>
        </a:p>
        <a:p>
          <a:pPr marL="17145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100" kern="1200" dirty="0"/>
        </a:p>
      </dsp:txBody>
      <dsp:txXfrm>
        <a:off x="4574704" y="280831"/>
        <a:ext cx="1044130" cy="1310546"/>
      </dsp:txXfrm>
    </dsp:sp>
    <dsp:sp modelId="{97831E3C-3353-49FD-851B-C75106A7A456}">
      <dsp:nvSpPr>
        <dsp:cNvPr id="0" name=""/>
        <dsp:cNvSpPr/>
      </dsp:nvSpPr>
      <dsp:spPr>
        <a:xfrm>
          <a:off x="3503801" y="400652"/>
          <a:ext cx="1070902" cy="107090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приказы о зачислении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660631" y="557482"/>
        <a:ext cx="757242" cy="75724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5B58F1-8009-4486-B5D4-73B1565935B7}">
      <dsp:nvSpPr>
        <dsp:cNvPr id="0" name=""/>
        <dsp:cNvSpPr/>
      </dsp:nvSpPr>
      <dsp:spPr>
        <a:xfrm>
          <a:off x="931085" y="0"/>
          <a:ext cx="2224183" cy="19442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5 августа 2025</a:t>
          </a:r>
          <a:endParaRPr lang="ru-RU" sz="2200" kern="1200" dirty="0"/>
        </a:p>
      </dsp:txBody>
      <dsp:txXfrm>
        <a:off x="1487130" y="291632"/>
        <a:ext cx="1084289" cy="1360952"/>
      </dsp:txXfrm>
    </dsp:sp>
    <dsp:sp modelId="{A1839B82-9918-45F1-ACD1-DF810EA2EE21}">
      <dsp:nvSpPr>
        <dsp:cNvPr id="0" name=""/>
        <dsp:cNvSpPr/>
      </dsp:nvSpPr>
      <dsp:spPr>
        <a:xfrm>
          <a:off x="375039" y="416062"/>
          <a:ext cx="1112091" cy="11120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согласие</a:t>
          </a:r>
          <a:r>
            <a:rPr lang="ru-RU" sz="1000" kern="1200" dirty="0" smtClean="0"/>
            <a:t> </a:t>
          </a:r>
          <a:endParaRPr lang="ru-RU" sz="1000" kern="1200" dirty="0"/>
        </a:p>
      </dsp:txBody>
      <dsp:txXfrm>
        <a:off x="537901" y="578924"/>
        <a:ext cx="786367" cy="786367"/>
      </dsp:txXfrm>
    </dsp:sp>
    <dsp:sp modelId="{FD9FB73E-3FAE-4ACF-BC05-A0DA14665791}">
      <dsp:nvSpPr>
        <dsp:cNvPr id="0" name=""/>
        <dsp:cNvSpPr/>
      </dsp:nvSpPr>
      <dsp:spPr>
        <a:xfrm>
          <a:off x="3869073" y="0"/>
          <a:ext cx="2224183" cy="1944216"/>
        </a:xfrm>
        <a:prstGeom prst="rightArrow">
          <a:avLst>
            <a:gd name="adj1" fmla="val 70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13970" rIns="27940" bIns="1397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2200" kern="1200" dirty="0" smtClean="0"/>
            <a:t>6-7 августа 2025</a:t>
          </a:r>
        </a:p>
        <a:p>
          <a:pPr marL="171450" lvl="1" indent="0" algn="ctr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ru-RU" sz="2200" kern="1200" dirty="0"/>
        </a:p>
      </dsp:txBody>
      <dsp:txXfrm>
        <a:off x="4425119" y="291632"/>
        <a:ext cx="1084289" cy="1360952"/>
      </dsp:txXfrm>
    </dsp:sp>
    <dsp:sp modelId="{97831E3C-3353-49FD-851B-C75106A7A456}">
      <dsp:nvSpPr>
        <dsp:cNvPr id="0" name=""/>
        <dsp:cNvSpPr/>
      </dsp:nvSpPr>
      <dsp:spPr>
        <a:xfrm>
          <a:off x="3313027" y="416062"/>
          <a:ext cx="1112091" cy="1112091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350" tIns="6350" rIns="6350" bIns="635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000" b="1" kern="1200" dirty="0" smtClean="0"/>
            <a:t>приказы о зачислении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3475889" y="578924"/>
        <a:ext cx="786367" cy="786367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901E5B-C0D5-4B6D-8006-323D2D1061CF}">
      <dsp:nvSpPr>
        <dsp:cNvPr id="0" name=""/>
        <dsp:cNvSpPr/>
      </dsp:nvSpPr>
      <dsp:spPr>
        <a:xfrm>
          <a:off x="0" y="192126"/>
          <a:ext cx="6984776" cy="1394244"/>
        </a:xfrm>
        <a:prstGeom prst="rightArrow">
          <a:avLst/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alpha val="9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381E167-AD0F-4C35-B4E7-FAA59D5673CC}">
      <dsp:nvSpPr>
        <dsp:cNvPr id="0" name=""/>
        <dsp:cNvSpPr/>
      </dsp:nvSpPr>
      <dsp:spPr>
        <a:xfrm>
          <a:off x="348963" y="516416"/>
          <a:ext cx="5925521" cy="8082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72720" rIns="0" bIns="17272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kern="1200" dirty="0" smtClean="0"/>
            <a:t>Дополнительный прием на КЦП (при наличии вакантных мест), а также платный прием – </a:t>
          </a:r>
          <a:r>
            <a:rPr lang="ru-RU" sz="1700" b="1" kern="1200" dirty="0" smtClean="0"/>
            <a:t>до конца августа</a:t>
          </a:r>
          <a:endParaRPr lang="ru-RU" sz="1700" b="1" kern="1200" dirty="0"/>
        </a:p>
      </dsp:txBody>
      <dsp:txXfrm>
        <a:off x="348963" y="516416"/>
        <a:ext cx="5925521" cy="8082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EE47127-F7AE-4FED-BBF5-AADBA70768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1844824"/>
            <a:ext cx="103632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573016"/>
            <a:ext cx="8534400" cy="1054968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A4F8E9-9DB3-43FE-8B78-E67E29678FCD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DA8A6-4FA4-48B5-8DFC-CC298C1D61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0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AAD9D-3739-44A1-83C6-E6EE9B89F10F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1DCB3-0AF6-4636-8C57-BA507A5E04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4784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726A10-0567-429D-A868-D21FA5EB20B7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34C9D-A1BF-464C-B06D-97927D1F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47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640960" cy="994122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>
              <a:defRPr>
                <a:solidFill>
                  <a:schemeClr val="tx2">
                    <a:lumMod val="75000"/>
                  </a:schemeClr>
                </a:solidFill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19D4AE-D06C-4354-BCB6-CF999186A36A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5C09FD-CEBA-4197-8B74-7D5D25F68B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3823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49BAF4-2BB6-4D45-BA40-6A1D3B54C77D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8B9FA-2DB6-4FD6-A2CD-A3B2CD108C2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620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988841"/>
            <a:ext cx="53848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988841"/>
            <a:ext cx="5384800" cy="413732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22762-551E-463B-B5F7-E7A278407311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6B2E81-1581-4B84-A62B-460F379E76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7753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96EE90-A50E-494A-A69E-9E8E72511550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B09D24-029A-4825-A37E-9F82A1E36B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4762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5EFCB-7D4D-42C2-BBA9-672A3EEBE246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BDCB9-3A57-4712-B9CB-D3AD58D7A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379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64997D-2DB4-4985-9317-B84098A67573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E88BD7-B189-4C93-8D9B-FF6A86D77D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690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B0054-C0BA-488C-9FE9-29FFF60EFB22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442D41-7B3E-4859-920A-63E3868FDC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3449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A44E4-A791-484C-B6B2-DD22546BD6E5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94B7F-6B70-457D-9BF1-61C8DDD8E2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54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4F55453-2039-43CD-B2F0-2B84EF3E90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77"/>
          <a:stretch/>
        </p:blipFill>
        <p:spPr>
          <a:xfrm>
            <a:off x="0" y="1558908"/>
            <a:ext cx="12192000" cy="4939344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B43CF5-A152-430A-A721-E8C193107671}" type="datetimeFigureOut">
              <a:rPr lang="ru-RU"/>
              <a:pPr>
                <a:defRPr/>
              </a:pPr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F665940-2452-4F9C-B13F-79D73A5EB3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7EA564B9-D6D7-4EDB-B92B-10572B580619}"/>
              </a:ext>
            </a:extLst>
          </p:cNvPr>
          <p:cNvSpPr/>
          <p:nvPr userDrawn="1"/>
        </p:nvSpPr>
        <p:spPr>
          <a:xfrm>
            <a:off x="28028" y="22390"/>
            <a:ext cx="2255573" cy="16784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521008"/>
            <a:ext cx="10972800" cy="4680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1506788" y="274638"/>
            <a:ext cx="9269732" cy="994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EBEDB24-2756-46F9-A963-64EE849B5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7"/>
          <a:stretch/>
        </p:blipFill>
        <p:spPr>
          <a:xfrm>
            <a:off x="263352" y="240238"/>
            <a:ext cx="1008112" cy="94035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kern="1200">
          <a:solidFill>
            <a:srgbClr val="0070C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Layout" Target="../diagrams/layout16.xml"/><Relationship Id="rId7" Type="http://schemas.openxmlformats.org/officeDocument/2006/relationships/image" Target="../media/image8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narfu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13" Type="http://schemas.openxmlformats.org/officeDocument/2006/relationships/diagramLayout" Target="../diagrams/layout9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diagramData" Target="../diagrams/data9.xml"/><Relationship Id="rId2" Type="http://schemas.openxmlformats.org/officeDocument/2006/relationships/diagramData" Target="../diagrams/data7.xml"/><Relationship Id="rId16" Type="http://schemas.microsoft.com/office/2007/relationships/diagramDrawing" Target="../diagrams/drawing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5" Type="http://schemas.openxmlformats.org/officeDocument/2006/relationships/diagramColors" Target="../diagrams/colors9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Relationship Id="rId14" Type="http://schemas.openxmlformats.org/officeDocument/2006/relationships/diagramQuickStyle" Target="../diagrams/quickStyle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492896"/>
            <a:ext cx="8926016" cy="1512168"/>
          </a:xfrm>
        </p:spPr>
        <p:txBody>
          <a:bodyPr/>
          <a:lstStyle/>
          <a:p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ПРАВИЛА </a:t>
            </a:r>
            <a:r>
              <a:rPr lang="ru-RU" sz="2800" dirty="0"/>
              <a:t>ПРИЕМА</a:t>
            </a:r>
            <a:br>
              <a:rPr lang="ru-RU" sz="2800" dirty="0"/>
            </a:br>
            <a:r>
              <a:rPr lang="ru-RU" sz="2800" dirty="0"/>
              <a:t>на программы </a:t>
            </a:r>
            <a:r>
              <a:rPr lang="ru-RU" sz="2800" dirty="0" err="1"/>
              <a:t>бакалавриата</a:t>
            </a:r>
            <a:r>
              <a:rPr lang="ru-RU" sz="2800" dirty="0"/>
              <a:t> и </a:t>
            </a:r>
            <a:r>
              <a:rPr lang="ru-RU" sz="2800" dirty="0" err="1"/>
              <a:t>специалитета</a:t>
            </a:r>
            <a:r>
              <a:rPr lang="ru-RU" sz="2800" dirty="0"/>
              <a:t>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в </a:t>
            </a:r>
            <a:r>
              <a:rPr lang="ru-RU" sz="2800" dirty="0"/>
              <a:t>2025 году в САФУ</a:t>
            </a:r>
            <a:br>
              <a:rPr lang="ru-RU" sz="2800" dirty="0"/>
            </a:br>
            <a:r>
              <a:rPr lang="ru-RU" sz="2800" i="1" dirty="0"/>
              <a:t>Основные изменения и особенности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9456" y="4509120"/>
            <a:ext cx="5256584" cy="2016224"/>
          </a:xfrm>
        </p:spPr>
        <p:txBody>
          <a:bodyPr/>
          <a:lstStyle/>
          <a:p>
            <a:pPr algn="r"/>
            <a:r>
              <a:rPr lang="ru-RU" b="1" dirty="0" smtClean="0"/>
              <a:t>Аксеновская Елена Алексеевна</a:t>
            </a:r>
            <a:r>
              <a:rPr lang="ru-RU" i="1" dirty="0" smtClean="0"/>
              <a:t>, </a:t>
            </a:r>
          </a:p>
          <a:p>
            <a:pPr algn="r"/>
            <a:r>
              <a:rPr lang="ru-RU" sz="1800" i="1" dirty="0" smtClean="0"/>
              <a:t>ответственный секретарь </a:t>
            </a:r>
          </a:p>
          <a:p>
            <a:pPr algn="r"/>
            <a:r>
              <a:rPr lang="ru-RU" sz="1800" i="1" dirty="0" smtClean="0"/>
              <a:t>приемной комиссии САФУ</a:t>
            </a:r>
            <a:endParaRPr lang="ru-RU" sz="1800" i="1" dirty="0"/>
          </a:p>
        </p:txBody>
      </p:sp>
    </p:spTree>
    <p:extLst>
      <p:ext uri="{BB962C8B-B14F-4D97-AF65-F5344CB8AC3E}">
        <p14:creationId xmlns:p14="http://schemas.microsoft.com/office/powerpoint/2010/main" val="214672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/>
              <a:t>Лица, имеющие право сдавать внутренние вступительные испытания в вузе</a:t>
            </a:r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189891"/>
              </p:ext>
            </p:extLst>
          </p:nvPr>
        </p:nvGraphicFramePr>
        <p:xfrm>
          <a:off x="609600" y="1268760"/>
          <a:ext cx="599045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Правая фигурная скобка 9"/>
          <p:cNvSpPr/>
          <p:nvPr/>
        </p:nvSpPr>
        <p:spPr>
          <a:xfrm>
            <a:off x="6600056" y="1289435"/>
            <a:ext cx="597309" cy="4320480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506642" y="2909775"/>
            <a:ext cx="4032448" cy="108012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о</a:t>
            </a:r>
            <a:r>
              <a:rPr lang="ru-RU" dirty="0" smtClean="0"/>
              <a:t>бщеобразовательные вступительные испытания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608168" y="5661248"/>
            <a:ext cx="4032448" cy="79208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вступительные испытания профессиональной направленности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231904" y="6057292"/>
            <a:ext cx="2274738" cy="1800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426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Лица, имеющие право на поступление </a:t>
            </a:r>
            <a:br>
              <a:rPr lang="ru-RU" sz="3000" dirty="0" smtClean="0"/>
            </a:br>
            <a:r>
              <a:rPr lang="ru-RU" sz="3000" dirty="0" smtClean="0"/>
              <a:t>без вступительных испытаний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690484"/>
              </p:ext>
            </p:extLst>
          </p:nvPr>
        </p:nvGraphicFramePr>
        <p:xfrm>
          <a:off x="-96688" y="1867717"/>
          <a:ext cx="6566520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816080" y="1412776"/>
            <a:ext cx="5256584" cy="237626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Дети участников СВО, </a:t>
            </a:r>
            <a:endParaRPr lang="ru-RU" dirty="0" smtClean="0"/>
          </a:p>
          <a:p>
            <a:pPr algn="ctr"/>
            <a:r>
              <a:rPr lang="ru-RU" dirty="0" smtClean="0"/>
              <a:t>погибших </a:t>
            </a:r>
            <a:r>
              <a:rPr lang="ru-RU" dirty="0"/>
              <a:t>или получивших увечье (ранение, травму, контузию) либо заболевание при исполнении обязанностей </a:t>
            </a:r>
            <a:r>
              <a:rPr lang="ru-RU" dirty="0" smtClean="0"/>
              <a:t>в </a:t>
            </a:r>
            <a:r>
              <a:rPr lang="ru-RU" dirty="0"/>
              <a:t>ходе </a:t>
            </a:r>
            <a:r>
              <a:rPr lang="ru-RU" dirty="0" smtClean="0"/>
              <a:t>СВО либо </a:t>
            </a:r>
            <a:r>
              <a:rPr lang="ru-RU" dirty="0"/>
              <a:t>удостоенных звания Героя Российской Федерации или награжденных тремя орденами </a:t>
            </a:r>
            <a:r>
              <a:rPr lang="ru-RU" dirty="0" smtClean="0"/>
              <a:t>Мужества</a:t>
            </a:r>
            <a:endParaRPr lang="ru-RU" dirty="0"/>
          </a:p>
        </p:txBody>
      </p:sp>
      <p:sp>
        <p:nvSpPr>
          <p:cNvPr id="7" name="Стрелка вниз 6"/>
          <p:cNvSpPr/>
          <p:nvPr/>
        </p:nvSpPr>
        <p:spPr>
          <a:xfrm>
            <a:off x="8990112" y="3789040"/>
            <a:ext cx="864096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816080" y="4869160"/>
            <a:ext cx="5256584" cy="1512168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рием без проведения </a:t>
            </a:r>
            <a:br>
              <a:rPr lang="ru-RU" dirty="0" smtClean="0"/>
            </a:br>
            <a:r>
              <a:rPr lang="ru-RU" dirty="0" smtClean="0"/>
              <a:t>вступительных испытаний, </a:t>
            </a:r>
            <a:br>
              <a:rPr lang="ru-RU" dirty="0" smtClean="0"/>
            </a:br>
            <a:r>
              <a:rPr lang="ru-RU" dirty="0" smtClean="0"/>
              <a:t>(кроме экзамена по физической культуре </a:t>
            </a:r>
            <a:br>
              <a:rPr lang="ru-RU" dirty="0" smtClean="0"/>
            </a:br>
            <a:r>
              <a:rPr lang="ru-RU" dirty="0" smtClean="0"/>
              <a:t>для поступающих на направления подготовки в области физической культуры и спорта)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9336" y="5625244"/>
            <a:ext cx="6696744" cy="7560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r>
              <a:rPr lang="ru-RU" sz="1400" dirty="0" smtClean="0"/>
              <a:t>* Всероссийская олимпиада школьников </a:t>
            </a:r>
            <a:br>
              <a:rPr lang="ru-RU" sz="1400" dirty="0" smtClean="0"/>
            </a:br>
            <a:r>
              <a:rPr lang="ru-RU" sz="1400" dirty="0" smtClean="0"/>
              <a:t>   (вне зависимости от результатов ЕГЭ)</a:t>
            </a:r>
            <a:br>
              <a:rPr lang="ru-RU" sz="1400" dirty="0" smtClean="0"/>
            </a:br>
            <a:r>
              <a:rPr lang="ru-RU" sz="1400" dirty="0" smtClean="0"/>
              <a:t>* Олимпиады из перечня </a:t>
            </a:r>
            <a:r>
              <a:rPr lang="ru-RU" sz="1400" dirty="0" err="1" smtClean="0"/>
              <a:t>Минобрнауки</a:t>
            </a:r>
            <a:r>
              <a:rPr lang="ru-RU" sz="1400" dirty="0" smtClean="0"/>
              <a:t> России (при наличии </a:t>
            </a:r>
            <a:br>
              <a:rPr lang="ru-RU" sz="1400" dirty="0" smtClean="0"/>
            </a:br>
            <a:r>
              <a:rPr lang="ru-RU" sz="1400" dirty="0" smtClean="0"/>
              <a:t>   результатов ЕГЭ по профильному предмету не ниже 75 баллов)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76684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640960" cy="1426170"/>
          </a:xfrm>
        </p:spPr>
        <p:txBody>
          <a:bodyPr/>
          <a:lstStyle/>
          <a:p>
            <a:r>
              <a:rPr lang="ru-RU" sz="3000" dirty="0" smtClean="0"/>
              <a:t>Индивидуальные </a:t>
            </a:r>
            <a:r>
              <a:rPr lang="ru-RU" sz="3000" dirty="0"/>
              <a:t>достижения, </a:t>
            </a:r>
            <a:r>
              <a:rPr lang="ru-RU" sz="3000" dirty="0" smtClean="0"/>
              <a:t/>
            </a:r>
            <a:br>
              <a:rPr lang="ru-RU" sz="3000" dirty="0" smtClean="0"/>
            </a:br>
            <a:r>
              <a:rPr lang="ru-RU" sz="3000" dirty="0" smtClean="0"/>
              <a:t>дающие </a:t>
            </a:r>
            <a:r>
              <a:rPr lang="ru-RU" sz="3000" dirty="0"/>
              <a:t>возможность получения дополнительных </a:t>
            </a:r>
            <a:r>
              <a:rPr lang="ru-RU" sz="3000" dirty="0" smtClean="0"/>
              <a:t>баллов в 2025 году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4583227"/>
              </p:ext>
            </p:extLst>
          </p:nvPr>
        </p:nvGraphicFramePr>
        <p:xfrm>
          <a:off x="119336" y="1700808"/>
          <a:ext cx="10153128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Скругленный прямоугольник 4"/>
          <p:cNvSpPr/>
          <p:nvPr/>
        </p:nvSpPr>
        <p:spPr>
          <a:xfrm rot="1624012">
            <a:off x="8402695" y="3643345"/>
            <a:ext cx="1152128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НОВОЕ</a:t>
            </a:r>
            <a:endParaRPr lang="ru-RU" dirty="0"/>
          </a:p>
        </p:txBody>
      </p:sp>
      <p:sp>
        <p:nvSpPr>
          <p:cNvPr id="7" name="Правая фигурная скобка 6"/>
          <p:cNvSpPr/>
          <p:nvPr/>
        </p:nvSpPr>
        <p:spPr>
          <a:xfrm>
            <a:off x="10416480" y="1844824"/>
            <a:ext cx="360040" cy="3096344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892676" y="2712915"/>
            <a:ext cx="1224136" cy="136815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Общие ИД </a:t>
            </a:r>
          </a:p>
          <a:p>
            <a:pPr algn="ctr"/>
            <a:r>
              <a:rPr lang="ru-RU" b="1" dirty="0" smtClean="0"/>
              <a:t>до 10 баллов</a:t>
            </a:r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8688288" y="5340139"/>
            <a:ext cx="2520280" cy="936104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целевые </a:t>
            </a:r>
            <a:r>
              <a:rPr lang="ru-RU" dirty="0" smtClean="0"/>
              <a:t>ИД</a:t>
            </a:r>
          </a:p>
          <a:p>
            <a:pPr algn="ctr"/>
            <a:r>
              <a:rPr lang="ru-RU" b="1" dirty="0" smtClean="0"/>
              <a:t>5 баллов </a:t>
            </a:r>
            <a:endParaRPr lang="ru-RU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51384" y="5301208"/>
            <a:ext cx="5256584" cy="100811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участие  в </a:t>
            </a:r>
            <a:r>
              <a:rPr lang="ru-RU" dirty="0" err="1"/>
              <a:t>профориентационных</a:t>
            </a:r>
            <a:r>
              <a:rPr lang="ru-RU" dirty="0"/>
              <a:t> </a:t>
            </a:r>
            <a:r>
              <a:rPr lang="ru-RU" dirty="0" smtClean="0"/>
              <a:t>мероприятиях </a:t>
            </a:r>
          </a:p>
          <a:p>
            <a:pPr algn="ctr"/>
            <a:r>
              <a:rPr lang="ru-RU" dirty="0" smtClean="0"/>
              <a:t>заказчика </a:t>
            </a:r>
            <a:r>
              <a:rPr lang="ru-RU" dirty="0"/>
              <a:t>целевого </a:t>
            </a:r>
            <a:r>
              <a:rPr lang="ru-RU" dirty="0" smtClean="0"/>
              <a:t>обучения</a:t>
            </a:r>
            <a:endParaRPr lang="ru-RU" dirty="0"/>
          </a:p>
        </p:txBody>
      </p:sp>
      <p:sp>
        <p:nvSpPr>
          <p:cNvPr id="13" name="Стрелка вправо 12"/>
          <p:cNvSpPr/>
          <p:nvPr/>
        </p:nvSpPr>
        <p:spPr>
          <a:xfrm>
            <a:off x="5879976" y="5733256"/>
            <a:ext cx="2736304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 rot="1091925">
            <a:off x="4816020" y="5196123"/>
            <a:ext cx="1152128" cy="288032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НОВОЕ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923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9721080" cy="994122"/>
          </a:xfrm>
        </p:spPr>
        <p:txBody>
          <a:bodyPr/>
          <a:lstStyle/>
          <a:p>
            <a:r>
              <a:rPr lang="ru-RU" dirty="0" smtClean="0"/>
              <a:t>Целевая квота. Механизм целевого приема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9376" y="1556792"/>
            <a:ext cx="381642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Заказчик </a:t>
            </a:r>
          </a:p>
          <a:p>
            <a:pPr algn="ctr"/>
            <a:r>
              <a:rPr lang="ru-RU" sz="2400" b="1" dirty="0" smtClean="0"/>
              <a:t>целевого обучения</a:t>
            </a:r>
            <a:endParaRPr lang="ru-RU" sz="2400" b="1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91944" y="1556792"/>
            <a:ext cx="3384376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предложение</a:t>
            </a:r>
            <a:endParaRPr lang="ru-RU" sz="2400" b="1" dirty="0"/>
          </a:p>
        </p:txBody>
      </p:sp>
      <p:sp>
        <p:nvSpPr>
          <p:cNvPr id="6" name="Стрелка вправо 5"/>
          <p:cNvSpPr/>
          <p:nvPr/>
        </p:nvSpPr>
        <p:spPr>
          <a:xfrm>
            <a:off x="4295800" y="1844824"/>
            <a:ext cx="1296144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79376" y="3382142"/>
            <a:ext cx="3816424" cy="79208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Гражданин (поступающий)</a:t>
            </a:r>
            <a:endParaRPr lang="ru-RU" sz="2400" b="1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1944" y="3872982"/>
            <a:ext cx="3384376" cy="142822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Заявление </a:t>
            </a:r>
            <a:r>
              <a:rPr lang="ru-RU" sz="2400" dirty="0" smtClean="0"/>
              <a:t>о приеме на обучение </a:t>
            </a:r>
          </a:p>
          <a:p>
            <a:pPr algn="ctr"/>
            <a:r>
              <a:rPr lang="ru-RU" sz="2400" b="1" dirty="0" smtClean="0"/>
              <a:t>в рамках целевой квоты</a:t>
            </a:r>
            <a:endParaRPr lang="ru-RU" sz="2400" b="1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5591944" y="2708920"/>
            <a:ext cx="3384376" cy="108012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Заявка </a:t>
            </a:r>
          </a:p>
          <a:p>
            <a:pPr algn="ctr"/>
            <a:r>
              <a:rPr lang="ru-RU" sz="2400" dirty="0" smtClean="0"/>
              <a:t>на заключение договора о ЦО</a:t>
            </a:r>
            <a:endParaRPr lang="ru-RU" sz="2400" dirty="0"/>
          </a:p>
        </p:txBody>
      </p:sp>
      <p:sp>
        <p:nvSpPr>
          <p:cNvPr id="10" name="Стрелка вправо 9"/>
          <p:cNvSpPr/>
          <p:nvPr/>
        </p:nvSpPr>
        <p:spPr>
          <a:xfrm rot="20760425">
            <a:off x="4295800" y="3337722"/>
            <a:ext cx="1296144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925363">
            <a:off x="4295800" y="3981547"/>
            <a:ext cx="1296144" cy="288032"/>
          </a:xfrm>
          <a:prstGeom prst="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Выгнутая влево стрелка 12"/>
          <p:cNvSpPr/>
          <p:nvPr/>
        </p:nvSpPr>
        <p:spPr>
          <a:xfrm rot="10638769">
            <a:off x="8950170" y="1553617"/>
            <a:ext cx="664328" cy="1904554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Выгнутая влево стрелка 13"/>
          <p:cNvSpPr/>
          <p:nvPr/>
        </p:nvSpPr>
        <p:spPr>
          <a:xfrm rot="10638769">
            <a:off x="8906545" y="1988223"/>
            <a:ext cx="664328" cy="2833047"/>
          </a:xfrm>
          <a:prstGeom prst="curved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16" name="Схема 15"/>
          <p:cNvGraphicFramePr/>
          <p:nvPr>
            <p:extLst/>
          </p:nvPr>
        </p:nvGraphicFramePr>
        <p:xfrm>
          <a:off x="335360" y="5445223"/>
          <a:ext cx="11665296" cy="1008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5231904" y="6201307"/>
            <a:ext cx="1872208" cy="50405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ц</a:t>
            </a:r>
            <a:r>
              <a:rPr lang="ru-RU" dirty="0" smtClean="0"/>
              <a:t>елевая квота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58779" y="1287064"/>
            <a:ext cx="2489691" cy="172067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85601" y="3519252"/>
            <a:ext cx="2362869" cy="1707865"/>
          </a:xfrm>
          <a:prstGeom prst="rect">
            <a:avLst/>
          </a:prstGeom>
        </p:spPr>
      </p:pic>
      <p:sp>
        <p:nvSpPr>
          <p:cNvPr id="15" name="Двойная стрелка вверх/вниз 14"/>
          <p:cNvSpPr/>
          <p:nvPr/>
        </p:nvSpPr>
        <p:spPr>
          <a:xfrm>
            <a:off x="9956931" y="2996918"/>
            <a:ext cx="432048" cy="770448"/>
          </a:xfrm>
          <a:prstGeom prst="up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3738527" y="1203236"/>
            <a:ext cx="2340260" cy="573883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д</a:t>
            </a:r>
            <a:r>
              <a:rPr lang="ru-RU" sz="2000" b="1" dirty="0" smtClean="0"/>
              <a:t>о 10 июня</a:t>
            </a:r>
            <a:endParaRPr lang="ru-RU" sz="2000" b="1" dirty="0"/>
          </a:p>
        </p:txBody>
      </p:sp>
      <p:sp>
        <p:nvSpPr>
          <p:cNvPr id="19" name="Овал 18"/>
          <p:cNvSpPr/>
          <p:nvPr/>
        </p:nvSpPr>
        <p:spPr>
          <a:xfrm>
            <a:off x="3278689" y="2825250"/>
            <a:ext cx="2097231" cy="556892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с </a:t>
            </a:r>
            <a:r>
              <a:rPr lang="ru-RU" sz="2000" b="1" dirty="0"/>
              <a:t>2</a:t>
            </a:r>
            <a:r>
              <a:rPr lang="ru-RU" sz="2000" b="1" dirty="0" smtClean="0"/>
              <a:t>0 июня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06999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Количество мест для целевого приема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36" y="1268760"/>
            <a:ext cx="9911399" cy="5400600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>
            <a:off x="2999656" y="1484784"/>
            <a:ext cx="2448272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328248" y="5805264"/>
            <a:ext cx="57606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407368" y="2636912"/>
            <a:ext cx="1224136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6654398"/>
              </p:ext>
            </p:extLst>
          </p:nvPr>
        </p:nvGraphicFramePr>
        <p:xfrm>
          <a:off x="7752184" y="2348880"/>
          <a:ext cx="4337205" cy="2160241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2672062118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1133594819"/>
                    </a:ext>
                  </a:extLst>
                </a:gridCol>
                <a:gridCol w="1240861">
                  <a:extLst>
                    <a:ext uri="{9D8B030D-6E8A-4147-A177-3AD203B41FA5}">
                      <a16:colId xmlns:a16="http://schemas.microsoft.com/office/drawing/2014/main" val="1358457480"/>
                    </a:ext>
                  </a:extLst>
                </a:gridCol>
              </a:tblGrid>
              <a:tr h="10133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>
                          <a:effectLst/>
                        </a:rPr>
                        <a:t>Уровень образования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КЦП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0" dirty="0" smtClean="0">
                          <a:effectLst/>
                        </a:rPr>
                        <a:t>в т.ч. целевая квота</a:t>
                      </a:r>
                      <a:endParaRPr lang="ru-RU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80468569"/>
                  </a:ext>
                </a:extLst>
              </a:tr>
              <a:tr h="38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Бакалавриат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2313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477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99923832"/>
                  </a:ext>
                </a:extLst>
              </a:tr>
              <a:tr h="38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Специалитет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</a:rPr>
                        <a:t>304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122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533782"/>
                  </a:ext>
                </a:extLst>
              </a:tr>
              <a:tr h="38229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Итого по </a:t>
                      </a:r>
                      <a:r>
                        <a:rPr lang="ru-RU" sz="2000" dirty="0" smtClean="0">
                          <a:effectLst/>
                        </a:rPr>
                        <a:t>БС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2617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effectLst/>
                        </a:rPr>
                        <a:t>599</a:t>
                      </a:r>
                      <a:endParaRPr lang="ru-RU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53018104"/>
                  </a:ext>
                </a:extLst>
              </a:tr>
            </a:tbl>
          </a:graphicData>
        </a:graphic>
      </p:graphicFrame>
      <p:sp>
        <p:nvSpPr>
          <p:cNvPr id="10" name="Стрелка вправо 9"/>
          <p:cNvSpPr/>
          <p:nvPr/>
        </p:nvSpPr>
        <p:spPr>
          <a:xfrm rot="19550814">
            <a:off x="8644048" y="5160479"/>
            <a:ext cx="2544858" cy="57941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110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48944"/>
            <a:ext cx="8640960" cy="994122"/>
          </a:xfrm>
        </p:spPr>
        <p:txBody>
          <a:bodyPr/>
          <a:lstStyle/>
          <a:p>
            <a:r>
              <a:rPr lang="ru-RU" dirty="0" smtClean="0"/>
              <a:t>Целевые индивидуальные достижения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67408" y="1556792"/>
            <a:ext cx="453650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Поступающий</a:t>
            </a:r>
            <a:endParaRPr lang="ru-RU" sz="28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312024" y="1556792"/>
            <a:ext cx="4536504" cy="792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Заказчик ЦО</a:t>
            </a:r>
            <a:endParaRPr lang="ru-RU" sz="28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56895" y="2672165"/>
            <a:ext cx="453650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з</a:t>
            </a:r>
            <a:r>
              <a:rPr lang="ru-RU" sz="2400" dirty="0" smtClean="0"/>
              <a:t>аявление на место </a:t>
            </a:r>
          </a:p>
          <a:p>
            <a:pPr algn="ctr"/>
            <a:r>
              <a:rPr lang="ru-RU" sz="2400" b="1" dirty="0" smtClean="0"/>
              <a:t>в пределах целевой квоты</a:t>
            </a:r>
            <a:endParaRPr lang="ru-RU" sz="24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312024" y="2609832"/>
            <a:ext cx="4536504" cy="10801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писки участников </a:t>
            </a:r>
            <a:r>
              <a:rPr lang="ru-RU" sz="2400" dirty="0" err="1" smtClean="0"/>
              <a:t>профориентационных</a:t>
            </a:r>
            <a:r>
              <a:rPr lang="ru-RU" sz="2400" dirty="0" smtClean="0"/>
              <a:t> мероприятий</a:t>
            </a:r>
            <a:endParaRPr lang="ru-RU" sz="2400" b="1" dirty="0"/>
          </a:p>
        </p:txBody>
      </p:sp>
      <p:sp>
        <p:nvSpPr>
          <p:cNvPr id="9" name="Овал 8"/>
          <p:cNvSpPr/>
          <p:nvPr/>
        </p:nvSpPr>
        <p:spPr>
          <a:xfrm>
            <a:off x="1883532" y="3944090"/>
            <a:ext cx="7704856" cy="994343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/>
              <a:t>п</a:t>
            </a:r>
            <a:r>
              <a:rPr lang="ru-RU" sz="3200" dirty="0" smtClean="0"/>
              <a:t>о конкретному предложению</a:t>
            </a:r>
            <a:endParaRPr lang="ru-RU" sz="3200" dirty="0"/>
          </a:p>
        </p:txBody>
      </p:sp>
      <p:sp>
        <p:nvSpPr>
          <p:cNvPr id="10" name="Овал 9"/>
          <p:cNvSpPr/>
          <p:nvPr/>
        </p:nvSpPr>
        <p:spPr>
          <a:xfrm>
            <a:off x="2351584" y="5360735"/>
            <a:ext cx="6768752" cy="864096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Вуз начисляет баллы за целевые ИД</a:t>
            </a:r>
            <a:endParaRPr lang="ru-RU" sz="2400" b="1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2818374" y="2215585"/>
            <a:ext cx="288032" cy="505044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8400256" y="2207838"/>
            <a:ext cx="288032" cy="438900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 rot="18556960">
            <a:off x="3273023" y="3446759"/>
            <a:ext cx="218820" cy="119675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3244451">
            <a:off x="8048704" y="3507622"/>
            <a:ext cx="215202" cy="1196758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авая фигурная скобка 14"/>
          <p:cNvSpPr/>
          <p:nvPr/>
        </p:nvSpPr>
        <p:spPr>
          <a:xfrm rot="5400000">
            <a:off x="5491570" y="547956"/>
            <a:ext cx="488780" cy="9073008"/>
          </a:xfrm>
          <a:prstGeom prst="rightBrace">
            <a:avLst/>
          </a:prstGeom>
          <a:noFill/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Стрелка вниз 25"/>
          <p:cNvSpPr/>
          <p:nvPr/>
        </p:nvSpPr>
        <p:spPr>
          <a:xfrm rot="6180962">
            <a:off x="5556880" y="1114207"/>
            <a:ext cx="247349" cy="2785365"/>
          </a:xfrm>
          <a:prstGeom prst="downArrow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Овал 26"/>
          <p:cNvSpPr/>
          <p:nvPr/>
        </p:nvSpPr>
        <p:spPr>
          <a:xfrm>
            <a:off x="9408368" y="2142817"/>
            <a:ext cx="2664296" cy="710119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д</a:t>
            </a:r>
            <a:r>
              <a:rPr lang="ru-RU" sz="2400" b="1" dirty="0" smtClean="0"/>
              <a:t>о 10 июня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408368" y="5229200"/>
            <a:ext cx="2520280" cy="1224136"/>
          </a:xfrm>
          <a:prstGeom prst="round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 smtClean="0"/>
              <a:t>5 баллов</a:t>
            </a:r>
            <a:endParaRPr lang="ru-RU" sz="3600" dirty="0"/>
          </a:p>
        </p:txBody>
      </p:sp>
      <p:sp>
        <p:nvSpPr>
          <p:cNvPr id="8" name="Стрелка вправо 7"/>
          <p:cNvSpPr/>
          <p:nvPr/>
        </p:nvSpPr>
        <p:spPr>
          <a:xfrm>
            <a:off x="8113053" y="5766924"/>
            <a:ext cx="1476164" cy="148688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37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3392" y="764704"/>
            <a:ext cx="11449272" cy="5616624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Следите за изменениями на сайте университета: </a:t>
            </a:r>
          </a:p>
          <a:p>
            <a:pPr marL="0" indent="0" algn="ctr">
              <a:buNone/>
            </a:pPr>
            <a:r>
              <a:rPr lang="en-US" dirty="0" smtClean="0">
                <a:latin typeface="Arial Black" panose="020B0A04020102020204" pitchFamily="34" charset="0"/>
                <a:hlinkClick r:id="rId2"/>
              </a:rPr>
              <a:t>https</a:t>
            </a:r>
            <a:r>
              <a:rPr lang="en-US" dirty="0">
                <a:latin typeface="Arial Black" panose="020B0A04020102020204" pitchFamily="34" charset="0"/>
                <a:hlinkClick r:id="rId2"/>
              </a:rPr>
              <a:t>://narfu.ru</a:t>
            </a:r>
            <a:r>
              <a:rPr lang="en-US" dirty="0" smtClean="0">
                <a:latin typeface="Arial Black" panose="020B0A04020102020204" pitchFamily="34" charset="0"/>
                <a:hlinkClick r:id="rId2"/>
              </a:rPr>
              <a:t>/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u="sng" dirty="0" smtClean="0">
                <a:latin typeface="Arial Black" panose="020B0A04020102020204" pitchFamily="34" charset="0"/>
              </a:rPr>
              <a:t>Раздел Поступление</a:t>
            </a:r>
          </a:p>
          <a:p>
            <a:pPr marL="0" indent="0" algn="ctr">
              <a:buNone/>
            </a:pPr>
            <a:endParaRPr lang="ru-RU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Приемная комиссия САФУ располагается по адресу: </a:t>
            </a: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163002,  г</a:t>
            </a:r>
            <a:r>
              <a:rPr lang="ru-RU" dirty="0">
                <a:latin typeface="Arial Black" panose="020B0A04020102020204" pitchFamily="34" charset="0"/>
              </a:rPr>
              <a:t>. Архангельск,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Набережная </a:t>
            </a:r>
            <a:r>
              <a:rPr lang="ru-RU" dirty="0">
                <a:latin typeface="Arial Black" panose="020B0A04020102020204" pitchFamily="34" charset="0"/>
              </a:rPr>
              <a:t>Северной Двины, </a:t>
            </a:r>
            <a:r>
              <a:rPr lang="ru-RU" dirty="0" smtClean="0">
                <a:latin typeface="Arial Black" panose="020B0A04020102020204" pitchFamily="34" charset="0"/>
              </a:rPr>
              <a:t>д</a:t>
            </a:r>
            <a:r>
              <a:rPr lang="ru-RU" dirty="0">
                <a:latin typeface="Arial Black" panose="020B0A04020102020204" pitchFamily="34" charset="0"/>
              </a:rPr>
              <a:t>. 17, </a:t>
            </a:r>
            <a:endParaRPr lang="ru-RU" dirty="0" smtClean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err="1" smtClean="0">
                <a:latin typeface="Arial Black" panose="020B0A04020102020204" pitchFamily="34" charset="0"/>
              </a:rPr>
              <a:t>каб</a:t>
            </a:r>
            <a:r>
              <a:rPr lang="ru-RU" dirty="0">
                <a:latin typeface="Arial Black" panose="020B0A04020102020204" pitchFamily="34" charset="0"/>
              </a:rPr>
              <a:t>. </a:t>
            </a:r>
            <a:r>
              <a:rPr lang="ru-RU" dirty="0" smtClean="0">
                <a:latin typeface="Arial Black" panose="020B0A04020102020204" pitchFamily="34" charset="0"/>
              </a:rPr>
              <a:t>1117 (1 этаж)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 smtClean="0">
                <a:latin typeface="Arial Black" panose="020B0A04020102020204" pitchFamily="34" charset="0"/>
              </a:rPr>
              <a:t>телефон: 8(8182</a:t>
            </a:r>
            <a:r>
              <a:rPr lang="ru-RU" dirty="0">
                <a:latin typeface="Arial Black" panose="020B0A04020102020204" pitchFamily="34" charset="0"/>
              </a:rPr>
              <a:t>) </a:t>
            </a:r>
            <a:r>
              <a:rPr lang="ru-RU" dirty="0" smtClean="0">
                <a:latin typeface="Arial Black" panose="020B0A04020102020204" pitchFamily="34" charset="0"/>
              </a:rPr>
              <a:t>21-61-63, 8-800-222-06-11</a:t>
            </a:r>
            <a:endParaRPr lang="ru-RU" dirty="0">
              <a:latin typeface="Arial Black" panose="020B0A04020102020204" pitchFamily="34" charset="0"/>
            </a:endParaRPr>
          </a:p>
          <a:p>
            <a:pPr marL="0" indent="0" algn="ctr">
              <a:buNone/>
            </a:pPr>
            <a:r>
              <a:rPr lang="ru-RU" dirty="0">
                <a:latin typeface="Arial Black" panose="020B0A04020102020204" pitchFamily="34" charset="0"/>
              </a:rPr>
              <a:t>e-</a:t>
            </a:r>
            <a:r>
              <a:rPr lang="ru-RU" dirty="0" err="1">
                <a:latin typeface="Arial Black" panose="020B0A04020102020204" pitchFamily="34" charset="0"/>
              </a:rPr>
              <a:t>mail</a:t>
            </a:r>
            <a:r>
              <a:rPr lang="ru-RU" dirty="0">
                <a:latin typeface="Arial Black" panose="020B0A04020102020204" pitchFamily="34" charset="0"/>
              </a:rPr>
              <a:t>: priem@narfu.ru</a:t>
            </a:r>
          </a:p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803412" y="5373216"/>
            <a:ext cx="109812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ru-RU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197491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5520" y="274638"/>
            <a:ext cx="8640960" cy="1714202"/>
          </a:xfrm>
        </p:spPr>
        <p:txBody>
          <a:bodyPr/>
          <a:lstStyle/>
          <a:p>
            <a:r>
              <a:rPr lang="ru-RU" dirty="0" smtClean="0"/>
              <a:t>Актуальная информация о приеме 2025:</a:t>
            </a:r>
            <a:br>
              <a:rPr lang="ru-RU" dirty="0" smtClean="0"/>
            </a:br>
            <a:r>
              <a:rPr lang="ru-RU" sz="700" dirty="0" smtClean="0"/>
              <a:t/>
            </a:r>
            <a:br>
              <a:rPr lang="ru-RU" sz="700" dirty="0" smtClean="0"/>
            </a:br>
            <a:r>
              <a:rPr lang="ru-RU" dirty="0" smtClean="0"/>
              <a:t>официальный сайт САФУ </a:t>
            </a:r>
            <a:br>
              <a:rPr lang="ru-RU" dirty="0" smtClean="0"/>
            </a:br>
            <a:r>
              <a:rPr lang="en-US" dirty="0" smtClean="0">
                <a:solidFill>
                  <a:srgbClr val="FF0000"/>
                </a:solidFill>
              </a:rPr>
              <a:t>https</a:t>
            </a:r>
            <a:r>
              <a:rPr lang="en-US" dirty="0">
                <a:solidFill>
                  <a:srgbClr val="FF0000"/>
                </a:solidFill>
              </a:rPr>
              <a:t>://narfu.ru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31" y="1763387"/>
            <a:ext cx="11319938" cy="4752529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7824192" y="2204864"/>
            <a:ext cx="936104" cy="43204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09600" y="5661248"/>
            <a:ext cx="1597968" cy="70226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8040216" y="3201450"/>
            <a:ext cx="3456384" cy="116365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451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7528" y="274637"/>
            <a:ext cx="10081120" cy="1138139"/>
          </a:xfrm>
        </p:spPr>
        <p:txBody>
          <a:bodyPr/>
          <a:lstStyle/>
          <a:p>
            <a:r>
              <a:rPr lang="ru-RU" sz="3000" dirty="0" smtClean="0"/>
              <a:t>Способы подачи документов в вузы</a:t>
            </a:r>
            <a:r>
              <a:rPr lang="en-US" sz="3000" dirty="0" smtClean="0"/>
              <a:t> </a:t>
            </a:r>
            <a:r>
              <a:rPr lang="ru-RU" sz="3000" dirty="0" smtClean="0"/>
              <a:t>в 2025 году:</a:t>
            </a:r>
            <a:endParaRPr lang="ru-RU" sz="3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50" y="1137238"/>
            <a:ext cx="3230056" cy="2549182"/>
          </a:xfrm>
          <a:prstGeom prst="rect">
            <a:avLst/>
          </a:prstGeom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118091643"/>
              </p:ext>
            </p:extLst>
          </p:nvPr>
        </p:nvGraphicFramePr>
        <p:xfrm>
          <a:off x="8642" y="3794652"/>
          <a:ext cx="5400600" cy="26881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910392863"/>
              </p:ext>
            </p:extLst>
          </p:nvPr>
        </p:nvGraphicFramePr>
        <p:xfrm>
          <a:off x="5118659" y="1490176"/>
          <a:ext cx="6809989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7477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Перечень документов для поступления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69087134"/>
              </p:ext>
            </p:extLst>
          </p:nvPr>
        </p:nvGraphicFramePr>
        <p:xfrm>
          <a:off x="695400" y="1052736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95656" y="3356992"/>
            <a:ext cx="3096344" cy="3096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83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10801200" cy="994122"/>
          </a:xfrm>
        </p:spPr>
        <p:txBody>
          <a:bodyPr/>
          <a:lstStyle/>
          <a:p>
            <a:r>
              <a:rPr lang="ru-RU" sz="3000" dirty="0" smtClean="0"/>
              <a:t>Сроки приема документов (</a:t>
            </a:r>
            <a:r>
              <a:rPr lang="ru-RU" sz="3000" dirty="0" err="1" smtClean="0"/>
              <a:t>бакалавриат</a:t>
            </a:r>
            <a:r>
              <a:rPr lang="ru-RU" sz="3000" dirty="0" smtClean="0"/>
              <a:t> и специалитет)</a:t>
            </a:r>
            <a:endParaRPr lang="ru-RU" sz="30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0553777"/>
              </p:ext>
            </p:extLst>
          </p:nvPr>
        </p:nvGraphicFramePr>
        <p:xfrm>
          <a:off x="263352" y="4437112"/>
          <a:ext cx="7200800" cy="17645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703797453"/>
              </p:ext>
            </p:extLst>
          </p:nvPr>
        </p:nvGraphicFramePr>
        <p:xfrm>
          <a:off x="191344" y="1196752"/>
          <a:ext cx="120006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70952321"/>
              </p:ext>
            </p:extLst>
          </p:nvPr>
        </p:nvGraphicFramePr>
        <p:xfrm>
          <a:off x="7968208" y="3501008"/>
          <a:ext cx="4223792" cy="2088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9" name="Прямоугольная выноска 8"/>
          <p:cNvSpPr/>
          <p:nvPr/>
        </p:nvSpPr>
        <p:spPr>
          <a:xfrm>
            <a:off x="5087888" y="1430778"/>
            <a:ext cx="1368152" cy="39604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 18:00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7320136" y="3898114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226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9456" y="274638"/>
            <a:ext cx="10945216" cy="994122"/>
          </a:xfrm>
        </p:spPr>
        <p:txBody>
          <a:bodyPr/>
          <a:lstStyle/>
          <a:p>
            <a:r>
              <a:rPr lang="ru-RU" sz="3000" dirty="0" smtClean="0"/>
              <a:t>Сроки зачисления (</a:t>
            </a:r>
            <a:r>
              <a:rPr lang="ru-RU" sz="3000" dirty="0" err="1" smtClean="0"/>
              <a:t>бакалавриат</a:t>
            </a:r>
            <a:r>
              <a:rPr lang="ru-RU" sz="3000" dirty="0" smtClean="0"/>
              <a:t> и специалитет)</a:t>
            </a:r>
            <a:endParaRPr lang="ru-RU" sz="3000" dirty="0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01494023"/>
              </p:ext>
            </p:extLst>
          </p:nvPr>
        </p:nvGraphicFramePr>
        <p:xfrm>
          <a:off x="2927648" y="1124744"/>
          <a:ext cx="6840760" cy="18722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Схема 18"/>
          <p:cNvGraphicFramePr/>
          <p:nvPr>
            <p:extLst>
              <p:ext uri="{D42A27DB-BD31-4B8C-83A1-F6EECF244321}">
                <p14:modId xmlns:p14="http://schemas.microsoft.com/office/powerpoint/2010/main" val="2526714570"/>
              </p:ext>
            </p:extLst>
          </p:nvPr>
        </p:nvGraphicFramePr>
        <p:xfrm>
          <a:off x="4380232" y="2796420"/>
          <a:ext cx="6468296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0" name="Скругленный прямоугольник 19"/>
          <p:cNvSpPr/>
          <p:nvPr/>
        </p:nvSpPr>
        <p:spPr>
          <a:xfrm>
            <a:off x="210125" y="1448780"/>
            <a:ext cx="2952328" cy="1224136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Приоритетный этап</a:t>
            </a:r>
            <a:endParaRPr lang="ru-RU" sz="2400" b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1559496" y="3156459"/>
            <a:ext cx="2952328" cy="1224137"/>
          </a:xfrm>
          <a:prstGeom prst="round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r>
              <a:rPr lang="ru-RU" sz="2800" b="1" dirty="0" smtClean="0"/>
              <a:t>Основной этап</a:t>
            </a:r>
            <a:endParaRPr lang="ru-RU" sz="2800" b="1" dirty="0"/>
          </a:p>
        </p:txBody>
      </p:sp>
      <p:graphicFrame>
        <p:nvGraphicFramePr>
          <p:cNvPr id="23" name="Схема 22"/>
          <p:cNvGraphicFramePr/>
          <p:nvPr>
            <p:extLst>
              <p:ext uri="{D42A27DB-BD31-4B8C-83A1-F6EECF244321}">
                <p14:modId xmlns:p14="http://schemas.microsoft.com/office/powerpoint/2010/main" val="1841372411"/>
              </p:ext>
            </p:extLst>
          </p:nvPr>
        </p:nvGraphicFramePr>
        <p:xfrm>
          <a:off x="47328" y="4733677"/>
          <a:ext cx="6984776" cy="2000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24" name="Скругленный прямоугольник 23"/>
          <p:cNvSpPr/>
          <p:nvPr/>
        </p:nvSpPr>
        <p:spPr>
          <a:xfrm>
            <a:off x="7032104" y="4828136"/>
            <a:ext cx="4550296" cy="166303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рием </a:t>
            </a:r>
            <a:r>
              <a:rPr lang="ru-RU" dirty="0"/>
              <a:t>на </a:t>
            </a:r>
            <a:r>
              <a:rPr lang="ru-RU" dirty="0" err="1"/>
              <a:t>бакалавриат</a:t>
            </a:r>
            <a:r>
              <a:rPr lang="ru-RU" dirty="0"/>
              <a:t> </a:t>
            </a:r>
            <a:r>
              <a:rPr lang="ru-RU" smtClean="0"/>
              <a:t>и специалитет</a:t>
            </a:r>
            <a:endParaRPr lang="ru-RU" dirty="0" smtClean="0"/>
          </a:p>
          <a:p>
            <a:pPr algn="ctr"/>
            <a:r>
              <a:rPr lang="ru-RU" b="1" dirty="0" smtClean="0"/>
              <a:t>завершается </a:t>
            </a:r>
            <a:r>
              <a:rPr lang="ru-RU" b="1" dirty="0"/>
              <a:t>в августе</a:t>
            </a:r>
            <a:r>
              <a:rPr lang="ru-RU" dirty="0"/>
              <a:t> </a:t>
            </a:r>
            <a:endParaRPr lang="ru-RU" dirty="0" smtClean="0"/>
          </a:p>
          <a:p>
            <a:pPr algn="ctr"/>
            <a:r>
              <a:rPr lang="ru-RU" dirty="0" smtClean="0"/>
              <a:t>(включая прием на платное обучение </a:t>
            </a:r>
          </a:p>
          <a:p>
            <a:pPr algn="ctr"/>
            <a:r>
              <a:rPr lang="ru-RU" dirty="0" smtClean="0"/>
              <a:t>на заочную </a:t>
            </a:r>
            <a:r>
              <a:rPr lang="ru-RU" dirty="0"/>
              <a:t>или очно-заочную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формы обучения</a:t>
            </a:r>
            <a:r>
              <a:rPr lang="ru-RU" dirty="0"/>
              <a:t>) </a:t>
            </a:r>
          </a:p>
        </p:txBody>
      </p:sp>
      <p:sp>
        <p:nvSpPr>
          <p:cNvPr id="11" name="Прямоугольная выноска 10"/>
          <p:cNvSpPr/>
          <p:nvPr/>
        </p:nvSpPr>
        <p:spPr>
          <a:xfrm>
            <a:off x="5447928" y="1268760"/>
            <a:ext cx="1116124" cy="39604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 12:00</a:t>
            </a:r>
            <a:endParaRPr lang="ru-RU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6564052" y="3052764"/>
            <a:ext cx="1102332" cy="396044"/>
          </a:xfrm>
          <a:prstGeom prst="wedgeRect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 12:00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1407919" y="4336214"/>
            <a:ext cx="89319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1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595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10729192" cy="994122"/>
          </a:xfrm>
        </p:spPr>
        <p:txBody>
          <a:bodyPr/>
          <a:lstStyle/>
          <a:p>
            <a:r>
              <a:rPr lang="ru-RU" sz="3000" dirty="0" smtClean="0"/>
              <a:t>Необходимое </a:t>
            </a:r>
            <a:r>
              <a:rPr lang="ru-RU" sz="3000" dirty="0"/>
              <a:t>условие для </a:t>
            </a:r>
            <a:r>
              <a:rPr lang="ru-RU" sz="3000" dirty="0" smtClean="0"/>
              <a:t>зачисления в 2025 году</a:t>
            </a:r>
            <a:endParaRPr lang="ru-RU" sz="30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3702263"/>
              </p:ext>
            </p:extLst>
          </p:nvPr>
        </p:nvGraphicFramePr>
        <p:xfrm>
          <a:off x="609600" y="1124744"/>
          <a:ext cx="10972800" cy="3780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Скругленный прямоугольник 5"/>
          <p:cNvSpPr/>
          <p:nvPr/>
        </p:nvSpPr>
        <p:spPr>
          <a:xfrm>
            <a:off x="609600" y="5120967"/>
            <a:ext cx="519836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 дня завершения предоставления </a:t>
            </a:r>
            <a:br>
              <a:rPr lang="ru-RU" dirty="0" smtClean="0"/>
            </a:br>
            <a:r>
              <a:rPr lang="ru-RU" dirty="0" smtClean="0"/>
              <a:t>согласия на зачисление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384032" y="5120967"/>
            <a:ext cx="5198368" cy="1008112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д</a:t>
            </a:r>
            <a:r>
              <a:rPr lang="ru-RU" dirty="0" smtClean="0"/>
              <a:t>о дня завершения заключения </a:t>
            </a:r>
          </a:p>
          <a:p>
            <a:pPr algn="ctr"/>
            <a:r>
              <a:rPr lang="ru-RU" dirty="0" smtClean="0"/>
              <a:t>договоров об обучении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>
            <a:off x="2423592" y="4509120"/>
            <a:ext cx="151216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8220236" y="4509120"/>
            <a:ext cx="151216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2689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71464" y="274638"/>
            <a:ext cx="10801200" cy="994122"/>
          </a:xfrm>
        </p:spPr>
        <p:txBody>
          <a:bodyPr/>
          <a:lstStyle/>
          <a:p>
            <a:r>
              <a:rPr lang="ru-RU" sz="3000" dirty="0" smtClean="0"/>
              <a:t>Порядок распределения бюджетных мест для приема 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5816060"/>
              </p:ext>
            </p:extLst>
          </p:nvPr>
        </p:nvGraphicFramePr>
        <p:xfrm>
          <a:off x="263352" y="2924944"/>
          <a:ext cx="11665296" cy="16378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Блок-схема: процесс 4"/>
          <p:cNvSpPr/>
          <p:nvPr/>
        </p:nvSpPr>
        <p:spPr>
          <a:xfrm>
            <a:off x="10578498" y="5029214"/>
            <a:ext cx="1152128" cy="5040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100%</a:t>
            </a:r>
            <a:endParaRPr lang="ru-RU" dirty="0"/>
          </a:p>
        </p:txBody>
      </p:sp>
      <p:sp>
        <p:nvSpPr>
          <p:cNvPr id="6" name="Блок-схема: процесс 5"/>
          <p:cNvSpPr/>
          <p:nvPr/>
        </p:nvSpPr>
        <p:spPr>
          <a:xfrm>
            <a:off x="191344" y="5013176"/>
            <a:ext cx="1728192" cy="504056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 менее 10%</a:t>
            </a:r>
            <a:endParaRPr lang="ru-RU" dirty="0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639616" y="4983868"/>
            <a:ext cx="1800200" cy="64807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/>
              <a:t>н</a:t>
            </a:r>
            <a:r>
              <a:rPr lang="ru-RU" dirty="0" smtClean="0"/>
              <a:t>е менее 10% (при наличии)</a:t>
            </a:r>
            <a:endParaRPr lang="ru-RU" dirty="0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5195900" y="5013176"/>
            <a:ext cx="1800200" cy="648072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Установлено Минобрнауки</a:t>
            </a:r>
            <a:endParaRPr lang="ru-RU" dirty="0"/>
          </a:p>
        </p:txBody>
      </p:sp>
      <p:sp>
        <p:nvSpPr>
          <p:cNvPr id="12" name="Стрелка вниз 11"/>
          <p:cNvSpPr/>
          <p:nvPr/>
        </p:nvSpPr>
        <p:spPr>
          <a:xfrm>
            <a:off x="911424" y="4562836"/>
            <a:ext cx="144016" cy="4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3458707" y="4562836"/>
            <a:ext cx="117013" cy="4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6023992" y="4562836"/>
            <a:ext cx="144016" cy="4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11154562" y="4562836"/>
            <a:ext cx="126014" cy="42103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59267" y="1427909"/>
            <a:ext cx="6480720" cy="792088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/>
              <a:t>п</a:t>
            </a:r>
            <a:r>
              <a:rPr lang="ru-RU" sz="2800" dirty="0" smtClean="0"/>
              <a:t>риоритетный этап зачисления</a:t>
            </a:r>
            <a:endParaRPr lang="ru-RU" sz="2800" dirty="0"/>
          </a:p>
        </p:txBody>
      </p:sp>
      <p:sp>
        <p:nvSpPr>
          <p:cNvPr id="9" name="Правая фигурная скобка 8"/>
          <p:cNvSpPr/>
          <p:nvPr/>
        </p:nvSpPr>
        <p:spPr>
          <a:xfrm rot="16200000">
            <a:off x="3229181" y="-497846"/>
            <a:ext cx="576064" cy="6488888"/>
          </a:xfrm>
          <a:prstGeom prst="rightBrace">
            <a:avLst/>
          </a:prstGeom>
          <a:ln w="190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5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000" dirty="0" smtClean="0"/>
              <a:t>Особые права при поступлении</a:t>
            </a:r>
            <a:endParaRPr lang="ru-RU" sz="30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3229029"/>
              </p:ext>
            </p:extLst>
          </p:nvPr>
        </p:nvGraphicFramePr>
        <p:xfrm>
          <a:off x="263352" y="1340768"/>
          <a:ext cx="1159328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8944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b3776b17b3e1ff32066cba490c7cf1ad4b221"/>
</p:tagLst>
</file>

<file path=ppt/theme/theme1.xml><?xml version="1.0" encoding="utf-8"?>
<a:theme xmlns:a="http://schemas.openxmlformats.org/drawingml/2006/main" name="narfu_presentation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Другая 1">
      <a:majorFont>
        <a:latin typeface="Cambria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narfu_presentation</Template>
  <TotalTime>4146</TotalTime>
  <Words>835</Words>
  <Application>Microsoft Office PowerPoint</Application>
  <PresentationFormat>Широкоэкранный</PresentationFormat>
  <Paragraphs>169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Arial Black</vt:lpstr>
      <vt:lpstr>Calibri</vt:lpstr>
      <vt:lpstr>Cambria</vt:lpstr>
      <vt:lpstr>Times New Roman</vt:lpstr>
      <vt:lpstr>narfu_presentation</vt:lpstr>
      <vt:lpstr> ПРАВИЛА ПРИЕМА на программы бакалавриата и специалитета  в 2025 году в САФУ Основные изменения и особенности  </vt:lpstr>
      <vt:lpstr>Актуальная информация о приеме 2025:  официальный сайт САФУ  https://narfu.ru/ </vt:lpstr>
      <vt:lpstr>Способы подачи документов в вузы в 2025 году:</vt:lpstr>
      <vt:lpstr>Перечень документов для поступления</vt:lpstr>
      <vt:lpstr>Сроки приема документов (бакалавриат и специалитет)</vt:lpstr>
      <vt:lpstr>Сроки зачисления (бакалавриат и специалитет)</vt:lpstr>
      <vt:lpstr>Необходимое условие для зачисления в 2025 году</vt:lpstr>
      <vt:lpstr>Порядок распределения бюджетных мест для приема </vt:lpstr>
      <vt:lpstr>Особые права при поступлении</vt:lpstr>
      <vt:lpstr>Лица, имеющие право сдавать внутренние вступительные испытания в вузе</vt:lpstr>
      <vt:lpstr>Лица, имеющие право на поступление  без вступительных испытаний</vt:lpstr>
      <vt:lpstr>Индивидуальные достижения,  дающие возможность получения дополнительных баллов в 2025 году</vt:lpstr>
      <vt:lpstr>Целевая квота. Механизм целевого приема</vt:lpstr>
      <vt:lpstr>Количество мест для целевого приема</vt:lpstr>
      <vt:lpstr>Целевые индивидуальные достижения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Воловик Ольга Анатольевна</dc:creator>
  <cp:lastModifiedBy>Аксеновская Елена Алексеевна</cp:lastModifiedBy>
  <cp:revision>371</cp:revision>
  <dcterms:created xsi:type="dcterms:W3CDTF">2017-12-26T07:44:00Z</dcterms:created>
  <dcterms:modified xsi:type="dcterms:W3CDTF">2025-05-27T10:16:54Z</dcterms:modified>
</cp:coreProperties>
</file>